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76" r:id="rId3"/>
    <p:sldId id="283" r:id="rId4"/>
    <p:sldId id="288" r:id="rId5"/>
    <p:sldId id="290" r:id="rId6"/>
    <p:sldId id="291" r:id="rId7"/>
    <p:sldId id="284" r:id="rId8"/>
    <p:sldId id="282" r:id="rId9"/>
    <p:sldId id="273" r:id="rId10"/>
    <p:sldId id="274" r:id="rId11"/>
    <p:sldId id="268" r:id="rId12"/>
    <p:sldId id="258" r:id="rId13"/>
    <p:sldId id="257" r:id="rId14"/>
    <p:sldId id="263" r:id="rId15"/>
    <p:sldId id="264" r:id="rId16"/>
    <p:sldId id="266" r:id="rId17"/>
    <p:sldId id="270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1B1B"/>
    <a:srgbClr val="F2D57E"/>
    <a:srgbClr val="F2784B"/>
    <a:srgbClr val="0D0D0D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26" autoAdjust="0"/>
  </p:normalViewPr>
  <p:slideViewPr>
    <p:cSldViewPr snapToGrid="0" showGuides="1">
      <p:cViewPr>
        <p:scale>
          <a:sx n="75" d="100"/>
          <a:sy n="75" d="100"/>
        </p:scale>
        <p:origin x="154" y="38"/>
      </p:cViewPr>
      <p:guideLst>
        <p:guide orient="horz" pos="368"/>
        <p:guide orient="horz" pos="4042"/>
        <p:guide pos="7491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7B3A6-C5AD-B6CE-4F2D-B13250207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5A3EC4-6A64-C0FE-A77E-B319BF114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B9E97B-1CEC-C9D1-5B6E-88C3191AE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2FE9D0-182D-132E-585C-5CDEFAB99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9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9111B-D662-D460-A74F-BE2DFC7F1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038827-AC06-E0F2-A233-694241085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DE638D-8513-1096-881B-A4406CE3C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70D5F4-9B8A-DA68-5418-67B7C6FCB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4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2AF9-3193-0E94-09AA-3397CE86E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98E1FB-9018-5E4D-F1E8-65730FA51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0D4833-DC8A-93B3-4393-33C840C76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3B9D5-D631-8105-3DDA-706A0ED2B0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824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7DB56-E8AB-869B-0C62-512BA12C1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1FFB7-1069-8CCA-CDD8-80A546ADC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2A2512-B673-0EE8-5BCA-D5B7010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500C3A-F3A5-4695-4F44-76E121350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41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CF4FB-69E4-948E-BCEE-8385B9E7B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B7BDAD-2812-C1E4-41BC-5B5FD8FCE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AF94E3-A2CF-1D9A-0F3B-9AA77CDDD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B3B92D-0159-EBC6-4FC8-A01E6D2A9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5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D9042-A44D-22EC-E8FD-66160C256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F5BE-05EF-8FE9-ED89-37A368663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678C00-98F6-ADC4-E125-F954F6B6D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5E1D1-60F4-165A-F0E3-48814004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84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DAEEB-B9DE-ADEA-9F0C-0A28BAA8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93240-B2F6-9A7E-E429-A441710FE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4C35EA-76E2-279D-18F5-296A906A7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E9680-D9D0-543E-FA83-AA443786F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11312-CC71-2969-A74C-4E97EDE1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1618FE-1F65-991C-A9B8-BFD5E3FCA4E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D4104F-5828-74DC-3C11-779AE66BBA72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2AE003-E063-A4AF-0975-B51915E9A2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0C53A4-B676-B44E-4CC7-C1DD2C602D5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8CF2A0-7907-B951-0E4B-3387F316614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C4D7E00-2639-70CC-4037-0F20EEACDC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17D91B8-2BA4-0674-A473-FED285B347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3BA54A3-3DBF-681E-5B5F-D14F51B1EA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5C27BE9-D6C5-D565-E699-EB45BD5359CF}"/>
              </a:ext>
            </a:extLst>
          </p:cNvPr>
          <p:cNvSpPr txBox="1"/>
          <p:nvPr/>
        </p:nvSpPr>
        <p:spPr>
          <a:xfrm>
            <a:off x="300038" y="584200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노드에 따라 전투 스타일이 크게 바뀌는 클래스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51DB63-FF90-FE39-B85C-0F3709E9F42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FC855E2-6A7D-326B-240B-EB4F5B03170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501BB54-534B-3866-4117-4B6CFC3D83C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C08244D9-209D-08E6-A2BC-01BE0A9FD6C7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C691CCD3-A160-46B9-2A8C-099D2997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E06F55F-CEBF-F2ED-D5BC-34C15D7A890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E2D352B-3864-5EF5-2B9B-C8239A611740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CD512859-61E5-5107-56F7-7615CDC281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8D8D0AC9-EA22-383C-5CF3-F8B4150E81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6ADA4BAB-346C-F5F1-D10A-B497F6E37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21C4FDF-10CD-10E0-A763-35D378C9D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358FB1E-D28B-86C2-3B0C-CE2DFF0AD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D799107-19B4-E47C-28D3-8E847A11463A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A8A9D3B-E9A1-40AE-B0F3-6471355A7F9F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94832D0-EFB4-2562-FF69-8F8834A8F5B6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F517288D-BD06-0E03-CE1D-89AE42A4DEC7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159B773-42BA-3473-8013-98DBB54750A1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A1ECA9C-8203-68CC-BA95-CF3BEF7BC856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A77BE5-9E7B-8514-D00A-8B59F8E61439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57CA74-800E-4C76-ECC6-60D1159F804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AB7B22-3111-0ADF-F80A-CAC5B4FDB9F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18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C3C00-604F-F418-24F0-39C9048F3D59}"/>
              </a:ext>
            </a:extLst>
          </p:cNvPr>
          <p:cNvSpPr txBox="1"/>
          <p:nvPr/>
        </p:nvSpPr>
        <p:spPr>
          <a:xfrm>
            <a:off x="-196538" y="1257412"/>
            <a:ext cx="14071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그래서 어떤 전투를 하는 캐릭터야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시너지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피아노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정령 사슴을 소환하고 사슴 주변에 마법진이 생긴다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x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사슴과 소환수들을 소환 해제 한 후 사슴에게 에너지를 집중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사슴은 지정한 위치에 강력한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자신 주변에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형성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 여우비 처럼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마법진안에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위치를 우선함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안에 있는 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강해짐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안의 파티원에게 시너지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퓨어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채워서 강력한 공격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사이클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영혼의 그릇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위대한 영혼들이 강림할 수 있는 그릇이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두개로 증가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 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버프에 영향을 받지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오로지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버프에만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스킬은 기본적으로 경면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너무 흔해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다른 전투 스타일을 생각해보자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6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7FADE-5BE2-A330-F1DD-434AB76A5169}"/>
              </a:ext>
            </a:extLst>
          </p:cNvPr>
          <p:cNvGrpSpPr/>
          <p:nvPr/>
        </p:nvGrpSpPr>
        <p:grpSpPr>
          <a:xfrm>
            <a:off x="5334000" y="0"/>
            <a:ext cx="6858000" cy="6858000"/>
            <a:chOff x="5334000" y="0"/>
            <a:chExt cx="6858000" cy="6858000"/>
          </a:xfrm>
        </p:grpSpPr>
        <p:pic>
          <p:nvPicPr>
            <p:cNvPr id="16" name="그림 15" descr="예술, 일러스트레이션, 소설, 페인팅이(가) 표시된 사진&#10;&#10;자동 생성된 설명">
              <a:extLst>
                <a:ext uri="{FF2B5EF4-FFF2-40B4-BE49-F238E27FC236}">
                  <a16:creationId xmlns:a16="http://schemas.microsoft.com/office/drawing/2014/main" id="{96B1A1AB-0A3D-8307-89EA-60224EE5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그림 11" descr="만화 영화, 예술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B13ABBF7-D784-0BED-BA82-E8A9E444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7" t="85490"/>
            <a:stretch/>
          </p:blipFill>
          <p:spPr>
            <a:xfrm>
              <a:off x="9961580" y="5862918"/>
              <a:ext cx="2230419" cy="995082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B4F013-404C-7977-155E-1A3E94777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1" y="2761831"/>
            <a:ext cx="1763870" cy="1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16A648-FDB5-285C-8708-5D62CA8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" y="809625"/>
            <a:ext cx="12192000" cy="26193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B5D5AC-1531-51F7-60B7-E44A2F39082A}"/>
              </a:ext>
            </a:extLst>
          </p:cNvPr>
          <p:cNvGrpSpPr/>
          <p:nvPr/>
        </p:nvGrpSpPr>
        <p:grpSpPr>
          <a:xfrm>
            <a:off x="0" y="5488368"/>
            <a:ext cx="12192000" cy="320149"/>
            <a:chOff x="0" y="6553239"/>
            <a:chExt cx="12192000" cy="320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A1EC7-D02A-BC3D-18FF-B88DF167A38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A2B059-FE4D-7E94-A469-871A3EB59F11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8201DB-F3EB-8A61-F1FF-602F3903429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CB852D-2AE9-BA1D-1316-9F7B879954A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4401825-014C-C91C-BE27-2630D9106FB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2C9D875-AFB5-5989-EA26-17ABF1D7971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923002D-E57C-5B10-1898-2F565CE4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A3A6AC80-1727-9115-CB4B-F8B8CF211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8E61739-2A23-0599-1E7B-3222589E9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8B1058A-BF6F-0B4B-2DDB-09757D4B5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3FB86B58-0223-E80D-D488-49C2594CED62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0B2492CB-4B50-95C4-DFC6-4B3FC14C23E9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8C4972-E1A9-6FB2-FE57-F36C3D0CD1C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A5C6939-4F1E-CA75-A004-A4E7A869BBD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8C8B54B-8EA0-6072-F24D-52CFEA71F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5B60CCB5-E042-773D-2FBF-42E27E7202A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다이아몬드 44">
                    <a:extLst>
                      <a:ext uri="{FF2B5EF4-FFF2-40B4-BE49-F238E27FC236}">
                        <a16:creationId xmlns:a16="http://schemas.microsoft.com/office/drawing/2014/main" id="{41C6E73F-55A3-F10D-9218-E5686B9D9AF9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C1A18C7-FF4A-3CB8-2334-0BA05A8AC31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6E4F047-E6AD-474E-C90B-272BD75C4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다이아몬드 41">
                    <a:extLst>
                      <a:ext uri="{FF2B5EF4-FFF2-40B4-BE49-F238E27FC236}">
                        <a16:creationId xmlns:a16="http://schemas.microsoft.com/office/drawing/2014/main" id="{39B6ECD5-C797-BF5C-5A95-D9C9CB4A436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5C00AE-601F-06C0-A68F-B6023A7CFE49}"/>
              </a:ext>
            </a:extLst>
          </p:cNvPr>
          <p:cNvGrpSpPr/>
          <p:nvPr/>
        </p:nvGrpSpPr>
        <p:grpSpPr>
          <a:xfrm>
            <a:off x="0" y="4071424"/>
            <a:ext cx="12192000" cy="320149"/>
            <a:chOff x="0" y="6553239"/>
            <a:chExt cx="12192000" cy="3201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10DDC-0904-EC1D-9D40-9D8556A1261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F02D8-450B-30E2-7102-BF63510D835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EF47C8-F528-A47B-5E57-777C056A41D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3EEB74-F907-D2F3-E7F3-72FF5F8CAE3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FA0E47-0931-D13C-30C5-5C842897780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E2831CAB-E4DB-57B8-2FD0-04E5D91DE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025587-F535-7E11-446F-CFD9AD978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E4E58F3-292C-AFF9-8639-B3374E772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18C6B808-8D91-F1BA-6279-4C1951F692D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A27E49F-198A-205E-75D1-5DC63601B9D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BFCA1844-FC32-C4CA-672C-4E1922A94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8E2250BE-7A61-58C4-0888-9C0D4F23BAF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A191701-B22B-270B-F2E7-163EA016F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C8B5FCAE-5E9A-AE05-8021-7F358E2C2A73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73BD17C-1C59-8D53-F379-406582AEEA77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F7CF38C-AFF6-83B7-5384-BA2E4C9243E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7831C57-2325-8008-2596-77703CB1D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1A213AFF-835E-849C-180C-C49CC23BCE9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7F6B99-23FE-ABE2-C7FA-2B1F8B3530F2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D9A10C-1383-F469-24D5-C1E479FAE12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1B08B-6AA5-07D4-84A5-B90242C7AC39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C87A3E2-E442-5AF4-E623-5D88B567365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64C931F7-61C6-AEA0-1BD7-C003566A88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9418498-8339-BAD9-6785-2021ECFA90AB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6528AD98-FA4F-21B8-E819-7983ACF395D5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193E363-38D7-48C7-5338-CAE40AE2EE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F06D207C-9BA2-C0DA-470F-1EAE9A6D13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119D9532-0CA8-C596-0127-11920F7C4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3D6D180-8E1A-BD07-E67F-B0C9143A2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F4BE89-9C4E-30F8-C045-98D45CB2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B68C896-5F8E-1E09-1695-69D78876A35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2" name="다이아몬드 11">
                  <a:extLst>
                    <a:ext uri="{FF2B5EF4-FFF2-40B4-BE49-F238E27FC236}">
                      <a16:creationId xmlns:a16="http://schemas.microsoft.com/office/drawing/2014/main" id="{3AD1DFF8-4CE6-0086-ADB7-490081B0E458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21E9A12B-D949-002D-6FED-459242B37393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다이아몬드 13">
                  <a:extLst>
                    <a:ext uri="{FF2B5EF4-FFF2-40B4-BE49-F238E27FC236}">
                      <a16:creationId xmlns:a16="http://schemas.microsoft.com/office/drawing/2014/main" id="{B798BA49-331B-E537-8473-56E69679E49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다이아몬드 14">
                  <a:extLst>
                    <a:ext uri="{FF2B5EF4-FFF2-40B4-BE49-F238E27FC236}">
                      <a16:creationId xmlns:a16="http://schemas.microsoft.com/office/drawing/2014/main" id="{C931E909-8395-DEEA-A1C0-55CFFC1AF00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다이아몬드 15">
                  <a:extLst>
                    <a:ext uri="{FF2B5EF4-FFF2-40B4-BE49-F238E27FC236}">
                      <a16:creationId xmlns:a16="http://schemas.microsoft.com/office/drawing/2014/main" id="{DD9DBE35-45DC-B23B-4C0F-1BDC8A6A6CD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93337A-F44D-A750-17B9-9256063841D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156076-68C6-2B10-B075-D980AFFFEBCA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BD168D-6102-5F4F-E88A-DED07772496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2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B817D-EE9D-79D4-128B-2DCC53107CAD}"/>
              </a:ext>
            </a:extLst>
          </p:cNvPr>
          <p:cNvSpPr txBox="1"/>
          <p:nvPr/>
        </p:nvSpPr>
        <p:spPr>
          <a:xfrm>
            <a:off x="1167110" y="444692"/>
            <a:ext cx="414087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관련 탭도 있으면 어떨까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시스템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&lt;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균형은 보석의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클래스마다 사용하는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 보석의 개수에 따라 크게 달라지는 세팅 비용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겁화와 작열의 가격 차이 제거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합성 시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작열이 등장하는 확률 요소를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균형탭에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추가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통한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기존의 보석을 획득하는 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처럼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보석을 획득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장착은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63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CF30A9-50F3-9F08-B7A9-116D3A6364B9}"/>
              </a:ext>
            </a:extLst>
          </p:cNvPr>
          <p:cNvSpPr/>
          <p:nvPr/>
        </p:nvSpPr>
        <p:spPr>
          <a:xfrm>
            <a:off x="300038" y="575316"/>
            <a:ext cx="11595266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4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E0CF7-7E71-BB41-4C39-B546154A9368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767E88B-98BA-4C62-E0D0-135729A0F07D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333809" y="3976809"/>
                <a:ext cx="139974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분석 및 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전투의 방향성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6C0D16-8E0A-9171-FD55-501733121E8E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054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클래스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F91625-B9CA-6602-5FDF-A837A21F9BCB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5B5E58-E3EE-C5BF-9CB3-1D3A2D6E8637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ED347-2DE6-2E57-1B03-F9458710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0C2B59-0B93-B4AC-123D-413F0854ED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258748-32E0-15E8-A4E7-9623F3BADCB0}"/>
              </a:ext>
            </a:extLst>
          </p:cNvPr>
          <p:cNvSpPr txBox="1"/>
          <p:nvPr/>
        </p:nvSpPr>
        <p:spPr>
          <a:xfrm>
            <a:off x="811314" y="155864"/>
            <a:ext cx="2395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분석 </a:t>
            </a:r>
            <a:r>
              <a:rPr lang="ko-KR" altLang="en-US" sz="105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및 기획의 배경 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32A4A8-BD8C-3AA2-198E-8E49E9C6421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BF0F5E7-8650-646B-E707-A8F98D69591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12276B1-6C95-F1D3-E2A3-4C51001D160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48B771B3-7B73-C141-5664-BA6E1D06B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FAE1AF1-65E3-016A-2AFB-F5DCEC28C627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E253179-4A62-D538-651B-5A9730BAD018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B596E25C-5C3C-BC7B-7D46-B472A17EE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3F82D2F-66D5-80F9-4BDF-FA3FCC956BAF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2CFF7CCE-DBF9-E6AD-2CE8-3108492D0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0ED22393-32B6-F7A4-E251-7060C7AD2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31149D8-5D3B-D0A8-A756-4C109F4DAD75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1AC1741B-5ADB-2822-23F6-D86A1A9A3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63D7327-9240-F842-E7E0-B95B0A6EFAB1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421E9C1-E03F-90FC-ADEE-EAFA2592448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285A69E-0413-060B-BC42-39D6327FF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FF1259-DA2D-F0D9-2A99-E9032634DF4E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D2EE3E-EC25-0D33-9D59-BD0E2776A48E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948CA3B2-2B4A-447E-F3FA-647CA3DC1691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AA85CE10-3780-8A0A-7E4C-5E42FD4C1C4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DD4309A3-1B97-733D-E4A4-704DE45A7B87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2A9FBC84-BDD8-7008-27A3-42D7A7F7521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C77D7C8-54D5-0117-20F3-BAADEB1B1F55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991E737-B1C6-0BFF-5141-682C2AAD8C2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25C0A7-005D-C9D1-4D14-0D3DDC345E9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FEF4506-E7A4-C524-29E0-27133B58EA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A6D0925-8A9C-8130-BB5B-7BDA040CE1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D71C224-B1EF-984F-D13D-082345482F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CEA217-B081-A7FC-CB87-E57C860A4AD9}"/>
              </a:ext>
            </a:extLst>
          </p:cNvPr>
          <p:cNvGrpSpPr/>
          <p:nvPr/>
        </p:nvGrpSpPr>
        <p:grpSpPr>
          <a:xfrm>
            <a:off x="294838" y="2446396"/>
            <a:ext cx="2021315" cy="169277"/>
            <a:chOff x="300038" y="457598"/>
            <a:chExt cx="2021315" cy="1692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DB5162-52DD-E47D-11A3-F3EE4DC7467D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CD1BFB-5E5A-4909-1A26-9CFA8E336892}"/>
                </a:ext>
              </a:extLst>
            </p:cNvPr>
            <p:cNvSpPr txBox="1"/>
            <p:nvPr/>
          </p:nvSpPr>
          <p:spPr>
            <a:xfrm>
              <a:off x="471488" y="457598"/>
              <a:ext cx="1849865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계절의 분위기가 형성된 두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496137-EC8B-2686-8BE5-F51EDD61F5A7}"/>
              </a:ext>
            </a:extLst>
          </p:cNvPr>
          <p:cNvSpPr txBox="1"/>
          <p:nvPr/>
        </p:nvSpPr>
        <p:spPr>
          <a:xfrm>
            <a:off x="1797039" y="1065400"/>
            <a:ext cx="8593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“</a:t>
            </a:r>
            <a:r>
              <a:rPr lang="ko-KR" altLang="en-US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스페셜리스트는 </a:t>
            </a:r>
            <a:r>
              <a:rPr lang="ko-KR" altLang="en-US" sz="16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자연과 소통</a:t>
            </a:r>
            <a:r>
              <a:rPr lang="ko-KR" altLang="en-US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하여 고유 기술로 적을 제압하는 클래스입니다</a:t>
            </a:r>
            <a:r>
              <a:rPr lang="en-US" altLang="ko-KR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.” </a:t>
            </a:r>
          </a:p>
          <a:p>
            <a:pPr algn="ctr"/>
            <a:endParaRPr lang="en-US" altLang="ko-KR" sz="600" b="0" dirty="0">
              <a:effectLst/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스페셜리스트 소개 문구 中</a:t>
            </a:r>
            <a:r>
              <a:rPr lang="en-US" altLang="ko-KR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6285DF8-A115-245A-30CA-702D828F5996}"/>
              </a:ext>
            </a:extLst>
          </p:cNvPr>
          <p:cNvGrpSpPr/>
          <p:nvPr/>
        </p:nvGrpSpPr>
        <p:grpSpPr>
          <a:xfrm>
            <a:off x="320302" y="2794316"/>
            <a:ext cx="11551398" cy="2623424"/>
            <a:chOff x="320302" y="1200070"/>
            <a:chExt cx="11551398" cy="262342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0752A26-AD1B-B329-F2CF-583178444806}"/>
                </a:ext>
              </a:extLst>
            </p:cNvPr>
            <p:cNvGrpSpPr/>
            <p:nvPr/>
          </p:nvGrpSpPr>
          <p:grpSpPr>
            <a:xfrm>
              <a:off x="6193028" y="1200070"/>
              <a:ext cx="5678672" cy="2623424"/>
              <a:chOff x="6133870" y="796051"/>
              <a:chExt cx="5678672" cy="2623424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1FC65BCB-53DE-4324-C4F5-2E907541C13F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71BEA9B-EE54-3A38-175F-0D43F08F3E3A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FFB8953-B98E-E977-3B6F-D6E33D05162A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101" name="그림 100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85E0ECD9-FF4E-4E29-C916-1ED14E0AB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A46865E-28CC-13B7-FA52-FBEE6EC285F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105" name="그림 104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BC404C75-6C39-7576-7807-8203CC2FB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6" name="그림 105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1ACF8D35-B6AE-7CB4-AC5D-9A8A7417B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7" name="그림 106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A67BA44E-B92B-EF5D-B2F7-3F4C66567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8" name="그림 107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F895D714-6873-4D09-3C00-6AFEF0971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10" name="그림 109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828B2AE6-492C-D5B3-01DF-928A3FA65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11" name="연결선: 꺾임 110">
                <a:extLst>
                  <a:ext uri="{FF2B5EF4-FFF2-40B4-BE49-F238E27FC236}">
                    <a16:creationId xmlns:a16="http://schemas.microsoft.com/office/drawing/2014/main" id="{BE609471-4E09-AC5C-0135-506C91AE00CB}"/>
                  </a:ext>
                </a:extLst>
              </p:cNvPr>
              <p:cNvCxnSpPr>
                <a:cxnSpLocks/>
                <a:stCxn id="106" idx="0"/>
                <a:endCxn id="105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연결선: 꺾임 112">
                <a:extLst>
                  <a:ext uri="{FF2B5EF4-FFF2-40B4-BE49-F238E27FC236}">
                    <a16:creationId xmlns:a16="http://schemas.microsoft.com/office/drawing/2014/main" id="{F9FEA3D1-1BC0-26C1-326D-2B46D46B1CC1}"/>
                  </a:ext>
                </a:extLst>
              </p:cNvPr>
              <p:cNvCxnSpPr>
                <a:cxnSpLocks/>
                <a:stCxn id="107" idx="0"/>
                <a:endCxn id="108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연결선: 꺾임 114">
                <a:extLst>
                  <a:ext uri="{FF2B5EF4-FFF2-40B4-BE49-F238E27FC236}">
                    <a16:creationId xmlns:a16="http://schemas.microsoft.com/office/drawing/2014/main" id="{5396B72E-FF81-640F-E648-B5F4C4FCD21C}"/>
                  </a:ext>
                </a:extLst>
              </p:cNvPr>
              <p:cNvCxnSpPr>
                <a:cxnSpLocks/>
                <a:stCxn id="110" idx="0"/>
                <a:endCxn id="104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FD10A908-78CF-78AC-54A3-78FE2FDC8381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C8D800AD-CAF2-C541-367C-11865FFF5B61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8" name="연결선: 꺾임 117">
                <a:extLst>
                  <a:ext uri="{FF2B5EF4-FFF2-40B4-BE49-F238E27FC236}">
                    <a16:creationId xmlns:a16="http://schemas.microsoft.com/office/drawing/2014/main" id="{7CF7A7BA-D285-B3A4-28FF-3F61F9E7AA90}"/>
                  </a:ext>
                </a:extLst>
              </p:cNvPr>
              <p:cNvCxnSpPr>
                <a:cxnSpLocks/>
                <a:stCxn id="117" idx="0"/>
                <a:endCxn id="104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FF6B8C3-6860-0DD8-6F00-10DDEEFA2BBF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DB0A29B-B655-352F-B3E5-2AD9CF96F79B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5B6305C-334B-3435-A0CB-3C2C7D4BBAD7}"/>
                </a:ext>
              </a:extLst>
            </p:cNvPr>
            <p:cNvGrpSpPr/>
            <p:nvPr/>
          </p:nvGrpSpPr>
          <p:grpSpPr>
            <a:xfrm>
              <a:off x="320302" y="1200070"/>
              <a:ext cx="5678672" cy="2623424"/>
              <a:chOff x="320302" y="1200070"/>
              <a:chExt cx="5678672" cy="2623424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B01DB5C-92EF-1892-18BA-71EA7E5174BA}"/>
                  </a:ext>
                </a:extLst>
              </p:cNvPr>
              <p:cNvSpPr/>
              <p:nvPr/>
            </p:nvSpPr>
            <p:spPr>
              <a:xfrm>
                <a:off x="320302" y="1200070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03C0C34-0104-8843-4864-8A9E4C015AF2}"/>
                  </a:ext>
                </a:extLst>
              </p:cNvPr>
              <p:cNvSpPr/>
              <p:nvPr/>
            </p:nvSpPr>
            <p:spPr>
              <a:xfrm>
                <a:off x="953197" y="2906983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E60F4E2A-E7CA-0753-3E49-923F6239D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1739" y="3056133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51" name="그림 50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5BC1EC7B-BD5B-D97A-9031-C36CA94F4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0566" y="3056133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52" name="그림 51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5138459F-C229-F657-6971-287B9F687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361" y="3054550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3" name="그림 62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798AE06E-7FC9-ED10-0C14-07DE489CA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365196" y="1626858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A29510D-1972-A551-5DB9-72AB5F1F9CCC}"/>
                  </a:ext>
                </a:extLst>
              </p:cNvPr>
              <p:cNvSpPr txBox="1"/>
              <p:nvPr/>
            </p:nvSpPr>
            <p:spPr>
              <a:xfrm>
                <a:off x="3133442" y="1924644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B5F64494-5D8D-4DC0-67EA-72B8684F5677}"/>
                  </a:ext>
                </a:extLst>
              </p:cNvPr>
              <p:cNvCxnSpPr>
                <a:cxnSpLocks/>
                <a:stCxn id="71" idx="1"/>
                <a:endCxn id="50" idx="0"/>
              </p:cNvCxnSpPr>
              <p:nvPr/>
            </p:nvCxnSpPr>
            <p:spPr>
              <a:xfrm rot="10800000" flipV="1">
                <a:off x="2604348" y="2047755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A96E9E40-2EB3-3D1B-D13A-104EC6D8758F}"/>
                  </a:ext>
                </a:extLst>
              </p:cNvPr>
              <p:cNvCxnSpPr>
                <a:cxnSpLocks/>
                <a:stCxn id="52" idx="0"/>
                <a:endCxn id="51" idx="0"/>
              </p:cNvCxnSpPr>
              <p:nvPr/>
            </p:nvCxnSpPr>
            <p:spPr>
              <a:xfrm rot="16200000" flipH="1">
                <a:off x="4440176" y="2443134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연결선: 꺾임 76">
                <a:extLst>
                  <a:ext uri="{FF2B5EF4-FFF2-40B4-BE49-F238E27FC236}">
                    <a16:creationId xmlns:a16="http://schemas.microsoft.com/office/drawing/2014/main" id="{7E0E7A6E-C75C-EA8C-4E04-514F38DD6671}"/>
                  </a:ext>
                </a:extLst>
              </p:cNvPr>
              <p:cNvCxnSpPr>
                <a:cxnSpLocks/>
                <a:stCxn id="71" idx="3"/>
                <a:endCxn id="80" idx="0"/>
              </p:cNvCxnSpPr>
              <p:nvPr/>
            </p:nvCxnSpPr>
            <p:spPr>
              <a:xfrm>
                <a:off x="3936867" y="2047755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0212892-5B62-632B-9413-FCF859D9C0A6}"/>
                  </a:ext>
                </a:extLst>
              </p:cNvPr>
              <p:cNvSpPr/>
              <p:nvPr/>
            </p:nvSpPr>
            <p:spPr>
              <a:xfrm>
                <a:off x="4392646" y="2825642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C3FA1E3-C07F-818F-D583-85DEDBCB92BD}"/>
                  </a:ext>
                </a:extLst>
              </p:cNvPr>
              <p:cNvSpPr txBox="1"/>
              <p:nvPr/>
            </p:nvSpPr>
            <p:spPr>
              <a:xfrm>
                <a:off x="3847466" y="2394299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97D1D08-14F1-5774-E0FF-E3469ACDF7A1}"/>
                  </a:ext>
                </a:extLst>
              </p:cNvPr>
              <p:cNvSpPr/>
              <p:nvPr/>
            </p:nvSpPr>
            <p:spPr>
              <a:xfrm>
                <a:off x="2063191" y="2394299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69E8D20-9557-70F5-E322-4C359D924FD4}"/>
                  </a:ext>
                </a:extLst>
              </p:cNvPr>
              <p:cNvSpPr txBox="1"/>
              <p:nvPr/>
            </p:nvSpPr>
            <p:spPr>
              <a:xfrm>
                <a:off x="1914913" y="2394299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59FD2B3-1B5C-EA4D-C5F7-196218C4D183}"/>
                  </a:ext>
                </a:extLst>
              </p:cNvPr>
              <p:cNvSpPr txBox="1"/>
              <p:nvPr/>
            </p:nvSpPr>
            <p:spPr>
              <a:xfrm>
                <a:off x="2762381" y="1280030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D1FCA7D9-E272-CC5B-888A-80851218186B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54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39619-AD75-8568-D889-5F8B00FF3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05F5FA-DAAF-ACBD-196C-36852DA12E5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0B5B58-817E-187E-8C79-E773E8F04163}"/>
              </a:ext>
            </a:extLst>
          </p:cNvPr>
          <p:cNvSpPr txBox="1"/>
          <p:nvPr/>
        </p:nvSpPr>
        <p:spPr>
          <a:xfrm>
            <a:off x="811314" y="155864"/>
            <a:ext cx="2395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분석 </a:t>
            </a:r>
            <a:r>
              <a:rPr lang="ko-KR" altLang="en-US" sz="105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및 기획의 배경 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898121-2910-61FA-89BE-47115E98122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0A963D-A65D-6DCD-2149-DA871B1FA0F4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15AED606-9CD4-3991-E4D9-B8EC01C34FC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792A05F2-6A14-8A5F-6278-386FFF0CB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CB113A5-283B-9E26-C8E9-BAE6B0B9FA68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3E536A9-D5F2-C6D4-6F97-BB0729C0FDDD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9039FBB-A141-4E1A-8828-13DF7BB11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49AB3E8-3FBA-79DB-C6DC-6BAEBA79BE2D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29CC954E-0A37-EB4E-FC6F-6648F12A9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B9A6F68-0B2F-7D5C-8E06-3C7D1A17A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E840E57-B6C8-BEFA-7084-172D2F1061C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315FED23-FAA7-FC38-E2B9-D0D7E730C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46FF7A8-69DF-0EAB-8ED0-E501A0FA9F50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4F3E95C-1738-E6BE-4087-D3C9572ED439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72C1C21-5795-25B0-E65E-5DA431D598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AC67CEB-79FD-214C-AF8E-AB87DBB61E2F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E5BE33-72A1-B606-2FCA-C320A71F0F55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37F70102-57E6-90D4-F57F-8DAAB2F76AB5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518D5EB2-AC2A-2E9D-8587-DA575BDDF389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9F8642DE-3EB3-FB66-13C4-6B8B81453FA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1968F134-DCE1-885C-A984-931BF7679851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9EFE33C-D89F-8A15-43FB-0ADF073D9710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A5193A2-AF74-9B26-AC85-5A8B27CA9BD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AC7B8E-2624-A172-8F3E-4A407B6ED6A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C14BEF9-83E6-15C7-8080-9011EE5D34F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0B16A5E-9488-5BF1-45A8-F651593662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4353929-7615-9C37-80F1-2EACF136A3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902FEED1-E9F8-6463-1B88-0662F2F8D365}"/>
              </a:ext>
            </a:extLst>
          </p:cNvPr>
          <p:cNvGrpSpPr/>
          <p:nvPr/>
        </p:nvGrpSpPr>
        <p:grpSpPr>
          <a:xfrm>
            <a:off x="6193028" y="2794316"/>
            <a:ext cx="5678672" cy="2623424"/>
            <a:chOff x="6133870" y="796051"/>
            <a:chExt cx="5678672" cy="26234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B9E8A1C-5BDF-65EF-F356-A2EE75098772}"/>
                </a:ext>
              </a:extLst>
            </p:cNvPr>
            <p:cNvSpPr/>
            <p:nvPr/>
          </p:nvSpPr>
          <p:spPr>
            <a:xfrm>
              <a:off x="6133870" y="796051"/>
              <a:ext cx="5678672" cy="2623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69AE374A-384F-BB39-260C-C0020331F142}"/>
                </a:ext>
              </a:extLst>
            </p:cNvPr>
            <p:cNvSpPr/>
            <p:nvPr/>
          </p:nvSpPr>
          <p:spPr>
            <a:xfrm>
              <a:off x="6934200" y="2502964"/>
              <a:ext cx="4839373" cy="881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85B65D-654F-4910-E35E-FC8F2CB61595}"/>
                </a:ext>
              </a:extLst>
            </p:cNvPr>
            <p:cNvSpPr txBox="1"/>
            <p:nvPr/>
          </p:nvSpPr>
          <p:spPr>
            <a:xfrm>
              <a:off x="8512183" y="859203"/>
              <a:ext cx="9220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20" name="그림 19" descr="만화 영화, 댄스이(가) 표시된 사진&#10;&#10;자동 생성된 설명">
              <a:extLst>
                <a:ext uri="{FF2B5EF4-FFF2-40B4-BE49-F238E27FC236}">
                  <a16:creationId xmlns:a16="http://schemas.microsoft.com/office/drawing/2014/main" id="{D2E56130-F19B-8A8A-EF0C-745D47B1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2" t="2273" r="39226" b="5838"/>
            <a:stretch/>
          </p:blipFill>
          <p:spPr>
            <a:xfrm>
              <a:off x="6203330" y="944123"/>
              <a:ext cx="1470355" cy="2423968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9F9F418-C12B-A06B-60FB-C88D5DF1DC83}"/>
                </a:ext>
              </a:extLst>
            </p:cNvPr>
            <p:cNvSpPr txBox="1"/>
            <p:nvPr/>
          </p:nvSpPr>
          <p:spPr>
            <a:xfrm>
              <a:off x="9299723" y="1503817"/>
              <a:ext cx="886781" cy="246221"/>
            </a:xfrm>
            <a:prstGeom prst="rect">
              <a:avLst/>
            </a:prstGeom>
            <a:solidFill>
              <a:srgbClr val="F2D57E"/>
            </a:solidFill>
            <a:ln>
              <a:solidFill>
                <a:srgbClr val="F2D57E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분위기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79" name="그림 78" descr="스크린샷, 댄스, 예술이(가) 표시된 사진&#10;&#10;자동 생성된 설명">
              <a:extLst>
                <a:ext uri="{FF2B5EF4-FFF2-40B4-BE49-F238E27FC236}">
                  <a16:creationId xmlns:a16="http://schemas.microsoft.com/office/drawing/2014/main" id="{8310E3E5-513C-F9B1-C9FF-756EDF203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8598" y="2650531"/>
              <a:ext cx="586800" cy="586800"/>
            </a:xfrm>
            <a:prstGeom prst="rect">
              <a:avLst/>
            </a:prstGeom>
          </p:spPr>
        </p:pic>
        <p:pic>
          <p:nvPicPr>
            <p:cNvPr id="83" name="그림 82" descr="스크린샷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D9AD06FA-AAA9-BB18-BA56-BBC762D21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3046" y="2650531"/>
              <a:ext cx="586800" cy="586800"/>
            </a:xfrm>
            <a:prstGeom prst="rect">
              <a:avLst/>
            </a:prstGeom>
          </p:spPr>
        </p:pic>
        <p:pic>
          <p:nvPicPr>
            <p:cNvPr id="85" name="그림 84" descr="예술, 스크린샷이(가) 표시된 사진&#10;&#10;자동 생성된 설명">
              <a:extLst>
                <a:ext uri="{FF2B5EF4-FFF2-40B4-BE49-F238E27FC236}">
                  <a16:creationId xmlns:a16="http://schemas.microsoft.com/office/drawing/2014/main" id="{9EF911FF-AE84-0571-C833-8B2FE2D85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374" y="2650531"/>
              <a:ext cx="586800" cy="586800"/>
            </a:xfrm>
            <a:prstGeom prst="rect">
              <a:avLst/>
            </a:prstGeom>
          </p:spPr>
        </p:pic>
        <p:pic>
          <p:nvPicPr>
            <p:cNvPr id="87" name="그림 86" descr="예술, 페인팅, 사진 액자이(가) 표시된 사진&#10;&#10;자동 생성된 설명">
              <a:extLst>
                <a:ext uri="{FF2B5EF4-FFF2-40B4-BE49-F238E27FC236}">
                  <a16:creationId xmlns:a16="http://schemas.microsoft.com/office/drawing/2014/main" id="{F7A32395-C7D6-4238-4FC7-3443371AE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150" y="2650531"/>
              <a:ext cx="586800" cy="586800"/>
            </a:xfrm>
            <a:prstGeom prst="rect">
              <a:avLst/>
            </a:prstGeom>
          </p:spPr>
        </p:pic>
        <p:pic>
          <p:nvPicPr>
            <p:cNvPr id="102" name="그림 101" descr="나비, 사람, 빛이(가) 표시된 사진&#10;&#10;자동 생성된 설명">
              <a:extLst>
                <a:ext uri="{FF2B5EF4-FFF2-40B4-BE49-F238E27FC236}">
                  <a16:creationId xmlns:a16="http://schemas.microsoft.com/office/drawing/2014/main" id="{C77FB557-7968-9709-4523-2D3EF6EA0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822" y="2650531"/>
              <a:ext cx="586800" cy="586800"/>
            </a:xfrm>
            <a:prstGeom prst="rect">
              <a:avLst/>
            </a:prstGeom>
          </p:spPr>
        </p:pic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23B77298-9BA3-231F-0D40-381A214A7975}"/>
                </a:ext>
              </a:extLst>
            </p:cNvPr>
            <p:cNvCxnSpPr>
              <a:cxnSpLocks/>
              <a:stCxn id="83" idx="0"/>
              <a:endCxn id="79" idx="0"/>
            </p:cNvCxnSpPr>
            <p:nvPr/>
          </p:nvCxnSpPr>
          <p:spPr>
            <a:xfrm rot="5400000" flipH="1" flipV="1">
              <a:off x="8589222" y="1757755"/>
              <a:ext cx="12700" cy="1785552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연결선: 꺾임 108">
              <a:extLst>
                <a:ext uri="{FF2B5EF4-FFF2-40B4-BE49-F238E27FC236}">
                  <a16:creationId xmlns:a16="http://schemas.microsoft.com/office/drawing/2014/main" id="{BCCF3772-FA83-3982-FF48-11801C37E0B3}"/>
                </a:ext>
              </a:extLst>
            </p:cNvPr>
            <p:cNvCxnSpPr>
              <a:cxnSpLocks/>
              <a:stCxn id="85" idx="0"/>
              <a:endCxn id="87" idx="0"/>
            </p:cNvCxnSpPr>
            <p:nvPr/>
          </p:nvCxnSpPr>
          <p:spPr>
            <a:xfrm rot="5400000" flipH="1" flipV="1">
              <a:off x="10821162" y="2204143"/>
              <a:ext cx="12700" cy="892776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CE01DAE5-A74A-3ABE-9EFC-16C4EB428617}"/>
                </a:ext>
              </a:extLst>
            </p:cNvPr>
            <p:cNvCxnSpPr>
              <a:cxnSpLocks/>
              <a:stCxn id="102" idx="0"/>
              <a:endCxn id="76" idx="1"/>
            </p:cNvCxnSpPr>
            <p:nvPr/>
          </p:nvCxnSpPr>
          <p:spPr>
            <a:xfrm rot="5400000" flipH="1" flipV="1">
              <a:off x="8432671" y="1783480"/>
              <a:ext cx="1023603" cy="710501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9A09D2F-51ED-B736-E27F-3EFBD90E0E43}"/>
                </a:ext>
              </a:extLst>
            </p:cNvPr>
            <p:cNvSpPr/>
            <p:nvPr/>
          </p:nvSpPr>
          <p:spPr>
            <a:xfrm>
              <a:off x="8654404" y="2372034"/>
              <a:ext cx="96644" cy="96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C5E992A-8295-D8B3-B09C-50BEFAB1F22A}"/>
                </a:ext>
              </a:extLst>
            </p:cNvPr>
            <p:cNvSpPr/>
            <p:nvPr/>
          </p:nvSpPr>
          <p:spPr>
            <a:xfrm>
              <a:off x="10767727" y="2411403"/>
              <a:ext cx="96644" cy="96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1" name="연결선: 꺾임 130">
              <a:extLst>
                <a:ext uri="{FF2B5EF4-FFF2-40B4-BE49-F238E27FC236}">
                  <a16:creationId xmlns:a16="http://schemas.microsoft.com/office/drawing/2014/main" id="{D7A0EB52-D1E0-61E8-E389-6C112FB38C04}"/>
                </a:ext>
              </a:extLst>
            </p:cNvPr>
            <p:cNvCxnSpPr>
              <a:cxnSpLocks/>
              <a:stCxn id="124" idx="0"/>
              <a:endCxn id="76" idx="3"/>
            </p:cNvCxnSpPr>
            <p:nvPr/>
          </p:nvCxnSpPr>
          <p:spPr>
            <a:xfrm rot="16200000" flipV="1">
              <a:off x="10109040" y="1704393"/>
              <a:ext cx="784475" cy="629545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89A60B-6973-D17B-836D-1EA7E59C76A0}"/>
                </a:ext>
              </a:extLst>
            </p:cNvPr>
            <p:cNvSpPr txBox="1"/>
            <p:nvPr/>
          </p:nvSpPr>
          <p:spPr>
            <a:xfrm>
              <a:off x="7709813" y="1973472"/>
              <a:ext cx="1758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날씨와 관련 있는 스킬들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53F62A9-D50C-A14A-72E6-A717D4017AD6}"/>
                </a:ext>
              </a:extLst>
            </p:cNvPr>
            <p:cNvSpPr txBox="1"/>
            <p:nvPr/>
          </p:nvSpPr>
          <p:spPr>
            <a:xfrm>
              <a:off x="10384121" y="1973472"/>
              <a:ext cx="88678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시원한 이펙트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D68FC0-7A65-8C8F-6DC0-BCFDDAF24A11}"/>
              </a:ext>
            </a:extLst>
          </p:cNvPr>
          <p:cNvGrpSpPr/>
          <p:nvPr/>
        </p:nvGrpSpPr>
        <p:grpSpPr>
          <a:xfrm>
            <a:off x="320302" y="2794316"/>
            <a:ext cx="5678672" cy="2623424"/>
            <a:chOff x="320302" y="1200070"/>
            <a:chExt cx="5678672" cy="2623424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8540725-6152-0C80-B335-6EEED29BF2DD}"/>
                </a:ext>
              </a:extLst>
            </p:cNvPr>
            <p:cNvSpPr/>
            <p:nvPr/>
          </p:nvSpPr>
          <p:spPr>
            <a:xfrm>
              <a:off x="320302" y="1200070"/>
              <a:ext cx="5678672" cy="2623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E94BC6-6B00-D22B-B113-F1286207D5DA}"/>
                </a:ext>
              </a:extLst>
            </p:cNvPr>
            <p:cNvSpPr/>
            <p:nvPr/>
          </p:nvSpPr>
          <p:spPr>
            <a:xfrm>
              <a:off x="953197" y="2906983"/>
              <a:ext cx="5000883" cy="881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CE739640-CD27-63DC-0356-3CCCF7B9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739" y="3056133"/>
              <a:ext cx="585217" cy="585217"/>
            </a:xfrm>
            <a:prstGeom prst="rect">
              <a:avLst/>
            </a:prstGeom>
          </p:spPr>
        </p:pic>
        <p:pic>
          <p:nvPicPr>
            <p:cNvPr id="96" name="그림 95" descr="예술이(가) 표시된 사진&#10;&#10;자동 생성된 설명">
              <a:extLst>
                <a:ext uri="{FF2B5EF4-FFF2-40B4-BE49-F238E27FC236}">
                  <a16:creationId xmlns:a16="http://schemas.microsoft.com/office/drawing/2014/main" id="{F6A7A103-181B-4808-9812-7962439EA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566" y="3056133"/>
              <a:ext cx="585217" cy="585217"/>
            </a:xfrm>
            <a:prstGeom prst="rect">
              <a:avLst/>
            </a:prstGeom>
          </p:spPr>
        </p:pic>
        <p:pic>
          <p:nvPicPr>
            <p:cNvPr id="98" name="그림 97" descr="양초, 예술이(가) 표시된 사진&#10;&#10;자동 생성된 설명">
              <a:extLst>
                <a:ext uri="{FF2B5EF4-FFF2-40B4-BE49-F238E27FC236}">
                  <a16:creationId xmlns:a16="http://schemas.microsoft.com/office/drawing/2014/main" id="{CA7577D9-3C9D-07BE-60FE-FF24DBCA8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361" y="3054550"/>
              <a:ext cx="586800" cy="586800"/>
            </a:xfrm>
            <a:prstGeom prst="rect">
              <a:avLst/>
            </a:prstGeom>
          </p:spPr>
        </p:pic>
        <p:pic>
          <p:nvPicPr>
            <p:cNvPr id="6" name="그림 5" descr="의류, 만화 영화, 가상의 캐릭터, 코스튬이(가) 표시된 사진&#10;&#10;자동 생성된 설명">
              <a:extLst>
                <a:ext uri="{FF2B5EF4-FFF2-40B4-BE49-F238E27FC236}">
                  <a16:creationId xmlns:a16="http://schemas.microsoft.com/office/drawing/2014/main" id="{40FA7368-3B2E-D356-94B5-0A741EE4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6" r="6576"/>
            <a:stretch/>
          </p:blipFill>
          <p:spPr>
            <a:xfrm>
              <a:off x="365196" y="1626858"/>
              <a:ext cx="1587591" cy="217382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5FDC9C-E3FE-6065-C48D-899BC47F1C72}"/>
                </a:ext>
              </a:extLst>
            </p:cNvPr>
            <p:cNvSpPr txBox="1"/>
            <p:nvPr/>
          </p:nvSpPr>
          <p:spPr>
            <a:xfrm>
              <a:off x="3133442" y="1924644"/>
              <a:ext cx="803425" cy="246221"/>
            </a:xfrm>
            <a:prstGeom prst="rect">
              <a:avLst/>
            </a:prstGeom>
            <a:solidFill>
              <a:srgbClr val="F2D57E"/>
            </a:solidFill>
            <a:ln>
              <a:solidFill>
                <a:srgbClr val="F2D57E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봄의 분위기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AB70B8E5-32BB-7C20-A197-8E0E6D2B4EFA}"/>
                </a:ext>
              </a:extLst>
            </p:cNvPr>
            <p:cNvCxnSpPr>
              <a:cxnSpLocks/>
              <a:stCxn id="39" idx="1"/>
              <a:endCxn id="94" idx="0"/>
            </p:cNvCxnSpPr>
            <p:nvPr/>
          </p:nvCxnSpPr>
          <p:spPr>
            <a:xfrm rot="10800000" flipV="1">
              <a:off x="2604348" y="2047755"/>
              <a:ext cx="529094" cy="1008378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D1C42033-E927-9B61-CF41-ED494FA09CCC}"/>
                </a:ext>
              </a:extLst>
            </p:cNvPr>
            <p:cNvCxnSpPr>
              <a:cxnSpLocks/>
              <a:stCxn id="98" idx="0"/>
              <a:endCxn id="96" idx="0"/>
            </p:cNvCxnSpPr>
            <p:nvPr/>
          </p:nvCxnSpPr>
          <p:spPr>
            <a:xfrm rot="16200000" flipH="1">
              <a:off x="4440176" y="2443134"/>
              <a:ext cx="1583" cy="1224414"/>
            </a:xfrm>
            <a:prstGeom prst="bentConnector3">
              <a:avLst>
                <a:gd name="adj1" fmla="val -14440935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CE723DAA-D2B7-B92B-31CE-03D2EBF680AD}"/>
                </a:ext>
              </a:extLst>
            </p:cNvPr>
            <p:cNvCxnSpPr>
              <a:cxnSpLocks/>
              <a:stCxn id="39" idx="3"/>
              <a:endCxn id="64" idx="0"/>
            </p:cNvCxnSpPr>
            <p:nvPr/>
          </p:nvCxnSpPr>
          <p:spPr>
            <a:xfrm>
              <a:off x="3936867" y="2047755"/>
              <a:ext cx="504101" cy="777887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552DD48-2B16-271C-88ED-C1C552EF2199}"/>
                </a:ext>
              </a:extLst>
            </p:cNvPr>
            <p:cNvSpPr/>
            <p:nvPr/>
          </p:nvSpPr>
          <p:spPr>
            <a:xfrm>
              <a:off x="4392646" y="2825642"/>
              <a:ext cx="96644" cy="96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137D914-56FB-D5CE-7954-011FF4ED48F3}"/>
                </a:ext>
              </a:extLst>
            </p:cNvPr>
            <p:cNvSpPr txBox="1"/>
            <p:nvPr/>
          </p:nvSpPr>
          <p:spPr>
            <a:xfrm>
              <a:off x="3847466" y="2394299"/>
              <a:ext cx="12522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꽃이 피어나는 이펙트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233D247-56E3-0712-CCF9-F9C18FEE0B4B}"/>
                </a:ext>
              </a:extLst>
            </p:cNvPr>
            <p:cNvSpPr/>
            <p:nvPr/>
          </p:nvSpPr>
          <p:spPr>
            <a:xfrm>
              <a:off x="2063191" y="2394299"/>
              <a:ext cx="1087377" cy="369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40F2B-6A60-2031-2A3A-0B637870CBFB}"/>
                </a:ext>
              </a:extLst>
            </p:cNvPr>
            <p:cNvSpPr txBox="1"/>
            <p:nvPr/>
          </p:nvSpPr>
          <p:spPr>
            <a:xfrm>
              <a:off x="1914913" y="2394299"/>
              <a:ext cx="138531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직업각인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)]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만개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9EDC92-18F0-3724-9397-CB0B731CDC76}"/>
                </a:ext>
              </a:extLst>
            </p:cNvPr>
            <p:cNvSpPr txBox="1"/>
            <p:nvPr/>
          </p:nvSpPr>
          <p:spPr>
            <a:xfrm>
              <a:off x="2762381" y="1280030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B844F1-0859-48F3-CF56-06E924B1A05B}"/>
                </a:ext>
              </a:extLst>
            </p:cNvPr>
            <p:cNvSpPr txBox="1"/>
            <p:nvPr/>
          </p:nvSpPr>
          <p:spPr>
            <a:xfrm>
              <a:off x="2788831" y="1462538"/>
              <a:ext cx="7457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차원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공간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3304FE-7E5C-921E-094B-BABC85FA5812}"/>
              </a:ext>
            </a:extLst>
          </p:cNvPr>
          <p:cNvGrpSpPr/>
          <p:nvPr/>
        </p:nvGrpSpPr>
        <p:grpSpPr>
          <a:xfrm>
            <a:off x="294838" y="2446396"/>
            <a:ext cx="1897885" cy="169277"/>
            <a:chOff x="300038" y="457598"/>
            <a:chExt cx="1897885" cy="1692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4ED740-ABF5-4B25-67DE-A5F7A3571807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0BE896-E5D0-D7B7-2AB9-14D93C36EB23}"/>
                </a:ext>
              </a:extLst>
            </p:cNvPr>
            <p:cNvSpPr txBox="1"/>
            <p:nvPr/>
          </p:nvSpPr>
          <p:spPr>
            <a:xfrm>
              <a:off x="471488" y="457598"/>
              <a:ext cx="1726435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 현상과 관련된 스킬 컨셉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7F82EC-EDF6-D959-7DED-82FB18F6B632}"/>
              </a:ext>
            </a:extLst>
          </p:cNvPr>
          <p:cNvSpPr txBox="1"/>
          <p:nvPr/>
        </p:nvSpPr>
        <p:spPr>
          <a:xfrm>
            <a:off x="1797039" y="1065400"/>
            <a:ext cx="8593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“</a:t>
            </a:r>
            <a:r>
              <a:rPr lang="ko-KR" altLang="en-US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스페셜리스트는 자연과 소통하여 </a:t>
            </a:r>
            <a:r>
              <a:rPr lang="ko-KR" altLang="en-US" sz="16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고유 기술</a:t>
            </a:r>
            <a:r>
              <a:rPr lang="ko-KR" altLang="en-US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로 적을 제압하는 클래스입니다</a:t>
            </a:r>
            <a:r>
              <a:rPr lang="en-US" altLang="ko-KR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.” </a:t>
            </a:r>
          </a:p>
          <a:p>
            <a:pPr algn="ctr"/>
            <a:endParaRPr lang="en-US" altLang="ko-KR" sz="600" b="0" dirty="0">
              <a:effectLst/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스페셜리스트 소개 문구 中</a:t>
            </a:r>
            <a:r>
              <a:rPr lang="en-US" altLang="ko-KR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C59EB-43F8-824A-1D7F-1EB8468BC7A6}"/>
              </a:ext>
            </a:extLst>
          </p:cNvPr>
          <p:cNvSpPr txBox="1"/>
          <p:nvPr/>
        </p:nvSpPr>
        <p:spPr>
          <a:xfrm>
            <a:off x="8319054" y="3056784"/>
            <a:ext cx="14494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대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원소 중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공기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’, ‘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물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B8C3A-B4A6-D220-9713-85DB6F719CB7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8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64623-F998-601E-B841-1BA2CB242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만화 영화, 댄스이(가) 표시된 사진&#10;&#10;자동 생성된 설명">
            <a:extLst>
              <a:ext uri="{FF2B5EF4-FFF2-40B4-BE49-F238E27FC236}">
                <a16:creationId xmlns:a16="http://schemas.microsoft.com/office/drawing/2014/main" id="{FEA41988-1F59-3B54-0562-69FC6FBD8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2273" r="39226" b="5838"/>
          <a:stretch/>
        </p:blipFill>
        <p:spPr>
          <a:xfrm>
            <a:off x="380909" y="4246700"/>
            <a:ext cx="1281767" cy="2113070"/>
          </a:xfrm>
          <a:prstGeom prst="rect">
            <a:avLst/>
          </a:prstGeom>
        </p:spPr>
      </p:pic>
      <p:pic>
        <p:nvPicPr>
          <p:cNvPr id="5" name="그림 4" descr="의류, 만화 영화, 가상의 캐릭터, 코스튬이(가) 표시된 사진&#10;&#10;자동 생성된 설명">
            <a:extLst>
              <a:ext uri="{FF2B5EF4-FFF2-40B4-BE49-F238E27FC236}">
                <a16:creationId xmlns:a16="http://schemas.microsoft.com/office/drawing/2014/main" id="{1C77E847-A18C-57B1-DEDC-6BD7F95D6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r="10608"/>
          <a:stretch/>
        </p:blipFill>
        <p:spPr>
          <a:xfrm>
            <a:off x="399545" y="2112487"/>
            <a:ext cx="1314353" cy="189501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FCB08BA-FCBA-B982-8813-012CE10B592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FFC8BE-43F1-FB26-C5A4-86D1C274F6ED}"/>
              </a:ext>
            </a:extLst>
          </p:cNvPr>
          <p:cNvSpPr txBox="1"/>
          <p:nvPr/>
        </p:nvSpPr>
        <p:spPr>
          <a:xfrm>
            <a:off x="811314" y="155864"/>
            <a:ext cx="2395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분석 </a:t>
            </a:r>
            <a:r>
              <a:rPr lang="ko-KR" altLang="en-US" sz="105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및 기획의 배경 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0A6E04-E3C7-BBEF-C3F3-FB198BBFC8C8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25EA92E-4E9A-66F7-15C0-A5A9B157773B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A82B71A-032F-CB4A-AF20-E9FE0B162076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6D8CB83F-FE0D-0B8E-44D1-EF982B225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98A81D7-A5C5-BBB8-E6CD-5DC155F75BCD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782531E-7F0F-64B1-A2FA-92DA1CCFF5F5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9577E1AF-CC2B-CD62-8D82-AF7664104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3CF84E2-B9BE-D792-C3FF-6C4F9D730C31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04FB728A-CE5B-AD9F-5402-6451D5336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2E026EED-0871-E4D4-ED16-292CD4868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EDC1B3D-1FC1-EF7C-2C5A-1669CA0EE070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AF00D02B-4680-34B5-6BBE-945A3601A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08414D6-72DC-5837-932D-C1CFCFA3E479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76133BF-5A00-F1A1-302E-B72C43D8A463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19ECE06B-D8B0-7E38-247C-47C70095F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2653146-8274-037E-C4D2-27E6203FDDAC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ACAAB1-DE86-B53F-FC87-6303CDBB8BAC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F32DBADA-96C4-8DAB-99E9-E39C15A8933B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218EDB6A-F693-20EC-067F-C86F18CF43A5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397D31BF-99EF-DF36-AFA2-E72820D36D70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886F68FB-A2B7-48CF-42E8-42EA921856B5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3307F18D-D660-3890-3BF1-A0E7D7048B45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9641BDB-243C-C613-EE65-1EFB1C5E69C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8A451F4-CCF0-4FFA-AC80-AC1D800FEFB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8030AC-A5DD-F11E-6BE0-36CBD7AEF45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99EB434-4656-3CF3-BE45-7B2CAAAC45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6611363-BD63-FEF9-0A99-9056E6C076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B4364B-B6A2-6201-3666-1024F3E29F77}"/>
              </a:ext>
            </a:extLst>
          </p:cNvPr>
          <p:cNvSpPr txBox="1"/>
          <p:nvPr/>
        </p:nvSpPr>
        <p:spPr>
          <a:xfrm>
            <a:off x="3859335" y="1607162"/>
            <a:ext cx="740587" cy="323165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자연과 소통</a:t>
            </a:r>
            <a:r>
              <a:rPr lang="en-US" altLang="ko-KR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]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계절의 분위기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88ECA-17BF-5683-30BF-B428880FECD1}"/>
              </a:ext>
            </a:extLst>
          </p:cNvPr>
          <p:cNvSpPr txBox="1"/>
          <p:nvPr/>
        </p:nvSpPr>
        <p:spPr>
          <a:xfrm>
            <a:off x="1797039" y="744263"/>
            <a:ext cx="859307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“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스페셜리스트는 </a:t>
            </a:r>
            <a:r>
              <a:rPr lang="ko-KR" altLang="en-US" sz="14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자연과 소통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하여 </a:t>
            </a:r>
            <a:r>
              <a:rPr lang="ko-KR" altLang="en-US" sz="14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고유 기술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로 적을 제압하는 클래스입니다</a:t>
            </a:r>
            <a:r>
              <a:rPr lang="en-US" altLang="ko-KR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.” </a:t>
            </a:r>
          </a:p>
          <a:p>
            <a:pPr algn="ctr"/>
            <a:endParaRPr lang="en-US" altLang="ko-KR" sz="500" b="0" dirty="0">
              <a:effectLst/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스페셜리스트 소개 문구 中</a:t>
            </a:r>
            <a:r>
              <a:rPr lang="en-US" altLang="ko-KR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5043757-3F8E-1086-D8B0-39D6A6226CEB}"/>
              </a:ext>
            </a:extLst>
          </p:cNvPr>
          <p:cNvGrpSpPr/>
          <p:nvPr/>
        </p:nvGrpSpPr>
        <p:grpSpPr>
          <a:xfrm>
            <a:off x="2417324" y="4512056"/>
            <a:ext cx="3624611" cy="1511174"/>
            <a:chOff x="7471099" y="2079260"/>
            <a:chExt cx="3624611" cy="1511174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8010549-E645-1B87-1CB0-58BA7D053B60}"/>
                </a:ext>
              </a:extLst>
            </p:cNvPr>
            <p:cNvSpPr txBox="1"/>
            <p:nvPr/>
          </p:nvSpPr>
          <p:spPr>
            <a:xfrm>
              <a:off x="9124508" y="2079260"/>
              <a:ext cx="773043" cy="214641"/>
            </a:xfrm>
            <a:prstGeom prst="rect">
              <a:avLst/>
            </a:prstGeom>
            <a:solidFill>
              <a:srgbClr val="F2D57E"/>
            </a:solidFill>
            <a:ln>
              <a:solidFill>
                <a:srgbClr val="F2D57E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분위기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105" name="그림 104" descr="스크린샷, 댄스, 예술이(가) 표시된 사진&#10;&#10;자동 생성된 설명">
              <a:extLst>
                <a:ext uri="{FF2B5EF4-FFF2-40B4-BE49-F238E27FC236}">
                  <a16:creationId xmlns:a16="http://schemas.microsoft.com/office/drawing/2014/main" id="{C28B94BF-08D7-317D-D1B5-B66CE0380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7636" y="3078897"/>
              <a:ext cx="511537" cy="511537"/>
            </a:xfrm>
            <a:prstGeom prst="rect">
              <a:avLst/>
            </a:prstGeom>
          </p:spPr>
        </p:pic>
        <p:pic>
          <p:nvPicPr>
            <p:cNvPr id="106" name="그림 105" descr="스크린샷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5EFDA0D6-834F-F349-F78B-D25D537B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099" y="3078897"/>
              <a:ext cx="511537" cy="511537"/>
            </a:xfrm>
            <a:prstGeom prst="rect">
              <a:avLst/>
            </a:prstGeom>
          </p:spPr>
        </p:pic>
        <p:pic>
          <p:nvPicPr>
            <p:cNvPr id="107" name="그림 106" descr="예술, 스크린샷이(가) 표시된 사진&#10;&#10;자동 생성된 설명">
              <a:extLst>
                <a:ext uri="{FF2B5EF4-FFF2-40B4-BE49-F238E27FC236}">
                  <a16:creationId xmlns:a16="http://schemas.microsoft.com/office/drawing/2014/main" id="{2C23EBE0-8709-BE07-93AF-BBE42CF7B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5904" y="3078897"/>
              <a:ext cx="511537" cy="511537"/>
            </a:xfrm>
            <a:prstGeom prst="rect">
              <a:avLst/>
            </a:prstGeom>
          </p:spPr>
        </p:pic>
        <p:pic>
          <p:nvPicPr>
            <p:cNvPr id="108" name="그림 107" descr="예술, 페인팅, 사진 액자이(가) 표시된 사진&#10;&#10;자동 생성된 설명">
              <a:extLst>
                <a:ext uri="{FF2B5EF4-FFF2-40B4-BE49-F238E27FC236}">
                  <a16:creationId xmlns:a16="http://schemas.microsoft.com/office/drawing/2014/main" id="{9B395C3A-2D8B-E0DE-55B6-5A880681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4173" y="3078897"/>
              <a:ext cx="511537" cy="511537"/>
            </a:xfrm>
            <a:prstGeom prst="rect">
              <a:avLst/>
            </a:prstGeom>
          </p:spPr>
        </p:pic>
        <p:pic>
          <p:nvPicPr>
            <p:cNvPr id="110" name="그림 109" descr="나비, 사람, 빛이(가) 표시된 사진&#10;&#10;자동 생성된 설명">
              <a:extLst>
                <a:ext uri="{FF2B5EF4-FFF2-40B4-BE49-F238E27FC236}">
                  <a16:creationId xmlns:a16="http://schemas.microsoft.com/office/drawing/2014/main" id="{1CD9F74C-D6DA-BB50-07D9-D86389D11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367" y="3078897"/>
              <a:ext cx="511537" cy="511537"/>
            </a:xfrm>
            <a:prstGeom prst="rect">
              <a:avLst/>
            </a:prstGeom>
          </p:spPr>
        </p:pic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E40E3EA9-350D-C0F9-53F6-CF881937C79B}"/>
                </a:ext>
              </a:extLst>
            </p:cNvPr>
            <p:cNvCxnSpPr>
              <a:cxnSpLocks/>
              <a:stCxn id="106" idx="0"/>
              <a:endCxn id="105" idx="0"/>
            </p:cNvCxnSpPr>
            <p:nvPr/>
          </p:nvCxnSpPr>
          <p:spPr>
            <a:xfrm rot="5400000" flipH="1" flipV="1">
              <a:off x="8505136" y="2300628"/>
              <a:ext cx="11071" cy="1556537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8799287A-D1C0-9A01-49E3-92DDAD8E1FDF}"/>
                </a:ext>
              </a:extLst>
            </p:cNvPr>
            <p:cNvCxnSpPr>
              <a:cxnSpLocks/>
              <a:stCxn id="107" idx="0"/>
              <a:endCxn id="108" idx="0"/>
            </p:cNvCxnSpPr>
            <p:nvPr/>
          </p:nvCxnSpPr>
          <p:spPr>
            <a:xfrm rot="5400000" flipH="1" flipV="1">
              <a:off x="10450807" y="2689762"/>
              <a:ext cx="11071" cy="778269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7A0882FE-C819-7D38-850E-333745F05532}"/>
                </a:ext>
              </a:extLst>
            </p:cNvPr>
            <p:cNvCxnSpPr>
              <a:cxnSpLocks/>
              <a:stCxn id="110" idx="0"/>
              <a:endCxn id="104" idx="1"/>
            </p:cNvCxnSpPr>
            <p:nvPr/>
          </p:nvCxnSpPr>
          <p:spPr>
            <a:xfrm rot="5400000" flipH="1" flipV="1">
              <a:off x="8368664" y="2323054"/>
              <a:ext cx="892316" cy="619372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C3ADE45-026F-68DC-54B4-6A6E35585A5D}"/>
                </a:ext>
              </a:extLst>
            </p:cNvPr>
            <p:cNvSpPr/>
            <p:nvPr/>
          </p:nvSpPr>
          <p:spPr>
            <a:xfrm>
              <a:off x="8561958" y="2836120"/>
              <a:ext cx="84248" cy="84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0BC97B0-0078-AA1C-3F5E-ACE61FC043A9}"/>
                </a:ext>
              </a:extLst>
            </p:cNvPr>
            <p:cNvSpPr/>
            <p:nvPr/>
          </p:nvSpPr>
          <p:spPr>
            <a:xfrm>
              <a:off x="10404226" y="2870439"/>
              <a:ext cx="84248" cy="84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6AD28CD4-EC50-6A9B-57E7-2CE0C0B9584E}"/>
                </a:ext>
              </a:extLst>
            </p:cNvPr>
            <p:cNvCxnSpPr>
              <a:cxnSpLocks/>
              <a:stCxn id="117" idx="0"/>
              <a:endCxn id="104" idx="3"/>
            </p:cNvCxnSpPr>
            <p:nvPr/>
          </p:nvCxnSpPr>
          <p:spPr>
            <a:xfrm rot="16200000" flipV="1">
              <a:off x="9830022" y="2254110"/>
              <a:ext cx="683858" cy="548800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FAA8605-B560-0EC9-24E2-2CA3B2ECA825}"/>
                </a:ext>
              </a:extLst>
            </p:cNvPr>
            <p:cNvSpPr txBox="1"/>
            <p:nvPr/>
          </p:nvSpPr>
          <p:spPr>
            <a:xfrm>
              <a:off x="7738520" y="2488677"/>
              <a:ext cx="1533230" cy="2146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날씨와 관련 있는 스킬들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7A0C49A-0A43-BF90-9EA5-C3CE07A60104}"/>
                </a:ext>
              </a:extLst>
            </p:cNvPr>
            <p:cNvSpPr txBox="1"/>
            <p:nvPr/>
          </p:nvSpPr>
          <p:spPr>
            <a:xfrm>
              <a:off x="10069821" y="2488677"/>
              <a:ext cx="773043" cy="2146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시원한 이펙트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34477A7D-A012-4E6B-5C29-48B1E46640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391" y="2741044"/>
            <a:ext cx="510157" cy="510157"/>
          </a:xfrm>
          <a:prstGeom prst="rect">
            <a:avLst/>
          </a:prstGeom>
        </p:spPr>
      </p:pic>
      <p:pic>
        <p:nvPicPr>
          <p:cNvPr id="51" name="그림 50" descr="예술이(가) 표시된 사진&#10;&#10;자동 생성된 설명">
            <a:extLst>
              <a:ext uri="{FF2B5EF4-FFF2-40B4-BE49-F238E27FC236}">
                <a16:creationId xmlns:a16="http://schemas.microsoft.com/office/drawing/2014/main" id="{4EC33CB1-D4CB-0C98-FCF7-B6A6CE7EF2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15" y="2806061"/>
            <a:ext cx="510157" cy="510157"/>
          </a:xfrm>
          <a:prstGeom prst="rect">
            <a:avLst/>
          </a:prstGeom>
        </p:spPr>
      </p:pic>
      <p:pic>
        <p:nvPicPr>
          <p:cNvPr id="52" name="그림 51" descr="양초, 예술이(가) 표시된 사진&#10;&#10;자동 생성된 설명">
            <a:extLst>
              <a:ext uri="{FF2B5EF4-FFF2-40B4-BE49-F238E27FC236}">
                <a16:creationId xmlns:a16="http://schemas.microsoft.com/office/drawing/2014/main" id="{6EBD7D5B-DF33-EF5E-507C-A12E3EF197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55" y="2804681"/>
            <a:ext cx="511537" cy="51153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D0306C-7181-A241-0DFB-9AEC71046D48}"/>
              </a:ext>
            </a:extLst>
          </p:cNvPr>
          <p:cNvSpPr/>
          <p:nvPr/>
        </p:nvSpPr>
        <p:spPr>
          <a:xfrm>
            <a:off x="4900484" y="3193143"/>
            <a:ext cx="84248" cy="84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7A0858-A5CD-5954-AE91-3059F5C15F90}"/>
              </a:ext>
            </a:extLst>
          </p:cNvPr>
          <p:cNvSpPr txBox="1"/>
          <p:nvPr/>
        </p:nvSpPr>
        <p:spPr>
          <a:xfrm>
            <a:off x="4367635" y="3467100"/>
            <a:ext cx="1091651" cy="2146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꽃이 피어나는 이펙트</a:t>
            </a:r>
            <a:endParaRPr lang="en-US" altLang="ko-KR" sz="1000" dirty="0">
              <a:solidFill>
                <a:sysClr val="windowText" lastClr="000000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642AD3-3600-B108-55D6-A0300D65426E}"/>
              </a:ext>
            </a:extLst>
          </p:cNvPr>
          <p:cNvSpPr txBox="1"/>
          <p:nvPr/>
        </p:nvSpPr>
        <p:spPr>
          <a:xfrm>
            <a:off x="2192743" y="3402249"/>
            <a:ext cx="1207636" cy="3487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직업각인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)]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만개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A378985-EE6C-C32C-C0C5-D71851442232}"/>
              </a:ext>
            </a:extLst>
          </p:cNvPr>
          <p:cNvSpPr txBox="1"/>
          <p:nvPr/>
        </p:nvSpPr>
        <p:spPr>
          <a:xfrm>
            <a:off x="584803" y="3117854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 </a:t>
            </a:r>
            <a:endParaRPr lang="en-US" altLang="ko-KR" sz="1000" dirty="0">
              <a:effectLst>
                <a:glow rad="127000">
                  <a:schemeClr val="bg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FE3D9B3-72FA-2059-2693-5A8CAA44A673}"/>
              </a:ext>
            </a:extLst>
          </p:cNvPr>
          <p:cNvSpPr txBox="1"/>
          <p:nvPr/>
        </p:nvSpPr>
        <p:spPr>
          <a:xfrm>
            <a:off x="9201535" y="1683484"/>
            <a:ext cx="617156" cy="323165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고유 기술</a:t>
            </a:r>
            <a:r>
              <a:rPr lang="en-US" altLang="ko-KR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]</a:t>
            </a:r>
          </a:p>
          <a:p>
            <a:pPr algn="ctr"/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자연의 현상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77BDEDC-438D-3A72-D775-B3A23090F36B}"/>
              </a:ext>
            </a:extLst>
          </p:cNvPr>
          <p:cNvCxnSpPr>
            <a:cxnSpLocks/>
          </p:cNvCxnSpPr>
          <p:nvPr/>
        </p:nvCxnSpPr>
        <p:spPr>
          <a:xfrm>
            <a:off x="300038" y="4129792"/>
            <a:ext cx="11591925" cy="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6C4236B-BDC7-B6A9-5D6E-CC1313C33C7D}"/>
              </a:ext>
            </a:extLst>
          </p:cNvPr>
          <p:cNvCxnSpPr>
            <a:cxnSpLocks/>
          </p:cNvCxnSpPr>
          <p:nvPr/>
        </p:nvCxnSpPr>
        <p:spPr>
          <a:xfrm>
            <a:off x="1797039" y="2034442"/>
            <a:ext cx="0" cy="4382233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FD57E4D-A8E0-DCE1-3FB7-8E30A3573CCF}"/>
              </a:ext>
            </a:extLst>
          </p:cNvPr>
          <p:cNvCxnSpPr>
            <a:cxnSpLocks/>
          </p:cNvCxnSpPr>
          <p:nvPr/>
        </p:nvCxnSpPr>
        <p:spPr>
          <a:xfrm>
            <a:off x="6847840" y="2034442"/>
            <a:ext cx="0" cy="4382233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2682602A-183F-13CF-D711-C2DBB002D301}"/>
              </a:ext>
            </a:extLst>
          </p:cNvPr>
          <p:cNvCxnSpPr>
            <a:cxnSpLocks/>
          </p:cNvCxnSpPr>
          <p:nvPr/>
        </p:nvCxnSpPr>
        <p:spPr>
          <a:xfrm>
            <a:off x="11891963" y="2034442"/>
            <a:ext cx="0" cy="4382233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D40AF07-BEEC-DAA5-54D0-2DF474C9DC8F}"/>
              </a:ext>
            </a:extLst>
          </p:cNvPr>
          <p:cNvCxnSpPr>
            <a:cxnSpLocks/>
          </p:cNvCxnSpPr>
          <p:nvPr/>
        </p:nvCxnSpPr>
        <p:spPr>
          <a:xfrm>
            <a:off x="300038" y="2034442"/>
            <a:ext cx="11591925" cy="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1F559882-6AEB-600B-5921-A72032F98576}"/>
              </a:ext>
            </a:extLst>
          </p:cNvPr>
          <p:cNvCxnSpPr>
            <a:cxnSpLocks/>
          </p:cNvCxnSpPr>
          <p:nvPr/>
        </p:nvCxnSpPr>
        <p:spPr>
          <a:xfrm>
            <a:off x="300038" y="6414057"/>
            <a:ext cx="11591925" cy="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1852FC0-D041-AE32-B6A4-21037957E14E}"/>
              </a:ext>
            </a:extLst>
          </p:cNvPr>
          <p:cNvSpPr txBox="1"/>
          <p:nvPr/>
        </p:nvSpPr>
        <p:spPr>
          <a:xfrm>
            <a:off x="560769" y="517243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기상술사 </a:t>
            </a:r>
            <a:r>
              <a:rPr lang="en-US" altLang="ko-KR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effectLst>
                <a:glow rad="127000">
                  <a:schemeClr val="bg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1043E0E3-91AC-C9A0-B9F5-02499F10194B}"/>
              </a:ext>
            </a:extLst>
          </p:cNvPr>
          <p:cNvCxnSpPr>
            <a:cxnSpLocks/>
          </p:cNvCxnSpPr>
          <p:nvPr/>
        </p:nvCxnSpPr>
        <p:spPr>
          <a:xfrm>
            <a:off x="1797039" y="2407707"/>
            <a:ext cx="10094924" cy="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D2D59A4-ACBC-33D7-183C-72618552D410}"/>
              </a:ext>
            </a:extLst>
          </p:cNvPr>
          <p:cNvSpPr txBox="1"/>
          <p:nvPr/>
        </p:nvSpPr>
        <p:spPr>
          <a:xfrm>
            <a:off x="3892057" y="2176658"/>
            <a:ext cx="589905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봄의 분위기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E1EEC1A4-D459-2BB7-A553-1E7577F26B87}"/>
              </a:ext>
            </a:extLst>
          </p:cNvPr>
          <p:cNvCxnSpPr>
            <a:cxnSpLocks/>
          </p:cNvCxnSpPr>
          <p:nvPr/>
        </p:nvCxnSpPr>
        <p:spPr>
          <a:xfrm>
            <a:off x="3648122" y="2651760"/>
            <a:ext cx="0" cy="12090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6C21FD5-17F7-8A55-3E1B-ABA4961BE187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55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56EB3-8414-5682-3319-335C15B2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712926B2-BCC3-7BEE-79CB-7B77E0E23A79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87062D-CCFD-D37F-3760-850C243E833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719099-9C04-7AFC-B63E-2E6BE9C70A9A}"/>
              </a:ext>
            </a:extLst>
          </p:cNvPr>
          <p:cNvSpPr txBox="1"/>
          <p:nvPr/>
        </p:nvSpPr>
        <p:spPr>
          <a:xfrm>
            <a:off x="811314" y="155864"/>
            <a:ext cx="2395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분석 </a:t>
            </a:r>
            <a:r>
              <a:rPr lang="ko-KR" altLang="en-US" sz="105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및 기획의 배경 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24A4A4-4E2D-57BE-13F8-32BF59EB88E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50EC261-010C-DD90-77CA-D5B6C8100BBB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D0477BAF-EEB4-916D-CC54-C652A3A42757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100D5CC8-D2E4-A3F6-A920-DC19BCBA4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8A8252C-7162-01AF-CAB7-5A2059DC0324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4C4CDE9-2A2A-BD52-A17C-90B7237A68D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958A973C-355A-4AFF-6380-1767863F2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7DE3BCB-F1E3-9C6A-F504-777B9E4F18B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688A202-E8F0-FFC3-7A96-8A229A496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CEA767F-10E9-F6D7-8692-4A9A901D0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FCB9966-33C9-48CF-1851-1BEFC6F31C2E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9E9ADAC-89DA-B199-A845-40E8FFA2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143C9B7-75BE-0273-B732-0557D8D5FE5B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EC4CEC-3403-6511-BAA4-4507099D5FF7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0FBC4A38-9C6B-EFAD-FB9B-323AE5EA9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73F623-9144-C3CB-74EC-EA360C8F310E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7FE6B7F-26B5-D672-A518-0AFC3C8A49C2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37EBE99D-F828-0AAB-F75F-53A0DC58CC61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9349A463-5A2D-CE62-62EA-C616563D24FD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0E3491B8-C253-5C0B-E71B-51B1F5DBADD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9D687554-9C4C-01A3-D88E-27700C12E297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D76D9B45-2030-ED8F-11FC-ACADBE3E011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DFFD055-FB6D-E7E0-82C1-F4EC7035CA61}"/>
              </a:ext>
            </a:extLst>
          </p:cNvPr>
          <p:cNvGrpSpPr/>
          <p:nvPr/>
        </p:nvGrpSpPr>
        <p:grpSpPr>
          <a:xfrm>
            <a:off x="9915658" y="149803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3D17DB-DA30-3AE5-4971-ED82A7B5210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AFE0874-871B-244A-B468-B7CB6E881E8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2E16855-A786-7FD3-69D8-DA51F42607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055193F-4C98-292A-FF64-B3EF68EB04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AAFC77F-FF85-C154-EF49-92B29529CFE0}"/>
              </a:ext>
            </a:extLst>
          </p:cNvPr>
          <p:cNvSpPr txBox="1"/>
          <p:nvPr/>
        </p:nvSpPr>
        <p:spPr>
          <a:xfrm>
            <a:off x="1797039" y="710837"/>
            <a:ext cx="859307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“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스페셜리스트는 </a:t>
            </a:r>
            <a:r>
              <a:rPr lang="ko-KR" altLang="en-US" sz="14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자연과 소통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하여 </a:t>
            </a:r>
            <a:r>
              <a:rPr lang="ko-KR" altLang="en-US" sz="14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고유 기술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로 적을 제압하는 클래스입니다</a:t>
            </a:r>
            <a:r>
              <a:rPr lang="en-US" altLang="ko-KR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.” </a:t>
            </a:r>
          </a:p>
          <a:p>
            <a:pPr algn="ctr"/>
            <a:endParaRPr lang="en-US" altLang="ko-KR" sz="500" b="0" dirty="0">
              <a:effectLst/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스페셜리스트 소개 문구 中</a:t>
            </a:r>
            <a:r>
              <a:rPr lang="en-US" altLang="ko-KR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F85FC6-035B-88F4-500B-53089A07714E}"/>
              </a:ext>
            </a:extLst>
          </p:cNvPr>
          <p:cNvSpPr/>
          <p:nvPr/>
        </p:nvSpPr>
        <p:spPr>
          <a:xfrm>
            <a:off x="1776001" y="4616675"/>
            <a:ext cx="504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CEA957F-F256-067F-35F2-956E2C055371}"/>
              </a:ext>
            </a:extLst>
          </p:cNvPr>
          <p:cNvSpPr/>
          <p:nvPr/>
        </p:nvSpPr>
        <p:spPr>
          <a:xfrm>
            <a:off x="1776001" y="4256675"/>
            <a:ext cx="5040000" cy="36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0945E0-8E07-B7D6-8EC3-4714D785A60A}"/>
              </a:ext>
            </a:extLst>
          </p:cNvPr>
          <p:cNvSpPr/>
          <p:nvPr/>
        </p:nvSpPr>
        <p:spPr>
          <a:xfrm>
            <a:off x="6851963" y="4616675"/>
            <a:ext cx="504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C7AF0F5-EFEA-BAE2-A54C-E80A84D105CB}"/>
              </a:ext>
            </a:extLst>
          </p:cNvPr>
          <p:cNvSpPr/>
          <p:nvPr/>
        </p:nvSpPr>
        <p:spPr>
          <a:xfrm>
            <a:off x="6851963" y="4256675"/>
            <a:ext cx="5040000" cy="36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7EC6032-64CF-F0D7-6C6F-6F5B6721755E}"/>
              </a:ext>
            </a:extLst>
          </p:cNvPr>
          <p:cNvSpPr/>
          <p:nvPr/>
        </p:nvSpPr>
        <p:spPr>
          <a:xfrm>
            <a:off x="1776001" y="2417419"/>
            <a:ext cx="504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FF59E46-59BB-5B48-F686-9F14EBF9F81E}"/>
              </a:ext>
            </a:extLst>
          </p:cNvPr>
          <p:cNvSpPr/>
          <p:nvPr/>
        </p:nvSpPr>
        <p:spPr>
          <a:xfrm>
            <a:off x="1776001" y="2057419"/>
            <a:ext cx="5040000" cy="36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8B0325D-9E21-9164-EF50-E552C5D27018}"/>
              </a:ext>
            </a:extLst>
          </p:cNvPr>
          <p:cNvSpPr/>
          <p:nvPr/>
        </p:nvSpPr>
        <p:spPr>
          <a:xfrm>
            <a:off x="6851963" y="2417419"/>
            <a:ext cx="504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E38B6F9-D68E-DD19-24C1-6CFDC21865D8}"/>
              </a:ext>
            </a:extLst>
          </p:cNvPr>
          <p:cNvSpPr/>
          <p:nvPr/>
        </p:nvSpPr>
        <p:spPr>
          <a:xfrm>
            <a:off x="6851963" y="2057419"/>
            <a:ext cx="5040000" cy="36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3FE21AE-967D-9FC6-FBC9-0A59B604606A}"/>
              </a:ext>
            </a:extLst>
          </p:cNvPr>
          <p:cNvGrpSpPr/>
          <p:nvPr/>
        </p:nvGrpSpPr>
        <p:grpSpPr>
          <a:xfrm>
            <a:off x="1776001" y="1536648"/>
            <a:ext cx="10115962" cy="481515"/>
            <a:chOff x="1776001" y="1536648"/>
            <a:chExt cx="10115962" cy="481515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055B6FD2-A43B-C23F-91B2-5217D43515CE}"/>
                </a:ext>
              </a:extLst>
            </p:cNvPr>
            <p:cNvGrpSpPr/>
            <p:nvPr/>
          </p:nvGrpSpPr>
          <p:grpSpPr>
            <a:xfrm>
              <a:off x="1776001" y="1536648"/>
              <a:ext cx="5040000" cy="481515"/>
              <a:chOff x="1776001" y="1536648"/>
              <a:chExt cx="5040000" cy="48151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0B97C0-A7BF-0844-F8B4-DDB99649E6B0}"/>
                  </a:ext>
                </a:extLst>
              </p:cNvPr>
              <p:cNvSpPr/>
              <p:nvPr/>
            </p:nvSpPr>
            <p:spPr>
              <a:xfrm>
                <a:off x="1776001" y="1536648"/>
                <a:ext cx="5040000" cy="481515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BFE2782-603E-2677-2CB8-6ACCEC8FDBB4}"/>
                  </a:ext>
                </a:extLst>
              </p:cNvPr>
              <p:cNvSpPr txBox="1"/>
              <p:nvPr/>
            </p:nvSpPr>
            <p:spPr>
              <a:xfrm>
                <a:off x="3565833" y="1692767"/>
                <a:ext cx="1460336" cy="169277"/>
              </a:xfrm>
              <a:prstGeom prst="rect">
                <a:avLst/>
              </a:prstGeom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자연과 소통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계절의 분위기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25E8A3DC-3805-9233-4A62-073D5010FA7E}"/>
                </a:ext>
              </a:extLst>
            </p:cNvPr>
            <p:cNvGrpSpPr/>
            <p:nvPr/>
          </p:nvGrpSpPr>
          <p:grpSpPr>
            <a:xfrm>
              <a:off x="6851963" y="1536648"/>
              <a:ext cx="5040000" cy="481515"/>
              <a:chOff x="6851963" y="1536648"/>
              <a:chExt cx="5040000" cy="48151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0883FF-9116-FE4E-2C22-AD2DA92B9B5F}"/>
                  </a:ext>
                </a:extLst>
              </p:cNvPr>
              <p:cNvSpPr/>
              <p:nvPr/>
            </p:nvSpPr>
            <p:spPr>
              <a:xfrm>
                <a:off x="6851963" y="1536648"/>
                <a:ext cx="5040000" cy="481515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ED9C5A1-C71E-B2EE-2BF3-E49D54102755}"/>
                  </a:ext>
                </a:extLst>
              </p:cNvPr>
              <p:cNvSpPr txBox="1"/>
              <p:nvPr/>
            </p:nvSpPr>
            <p:spPr>
              <a:xfrm>
                <a:off x="8759616" y="1692767"/>
                <a:ext cx="1224694" cy="169277"/>
              </a:xfrm>
              <a:prstGeom prst="rect">
                <a:avLst/>
              </a:prstGeom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고유 기술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자연의 현상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1ECFF75-D0B2-0751-ECD5-7E61A14B0580}"/>
              </a:ext>
            </a:extLst>
          </p:cNvPr>
          <p:cNvGrpSpPr/>
          <p:nvPr/>
        </p:nvGrpSpPr>
        <p:grpSpPr>
          <a:xfrm>
            <a:off x="300038" y="2057419"/>
            <a:ext cx="1440000" cy="2160000"/>
            <a:chOff x="300038" y="2057419"/>
            <a:chExt cx="1440000" cy="216000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4F2E4C6-1BBE-22CD-DBA9-726E8016A1A9}"/>
                </a:ext>
              </a:extLst>
            </p:cNvPr>
            <p:cNvSpPr/>
            <p:nvPr/>
          </p:nvSpPr>
          <p:spPr>
            <a:xfrm>
              <a:off x="300038" y="2057419"/>
              <a:ext cx="1440000" cy="2160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 descr="의류, 만화 영화, 가상의 캐릭터, 코스튬이(가) 표시된 사진&#10;&#10;자동 생성된 설명">
              <a:extLst>
                <a:ext uri="{FF2B5EF4-FFF2-40B4-BE49-F238E27FC236}">
                  <a16:creationId xmlns:a16="http://schemas.microsoft.com/office/drawing/2014/main" id="{CF9A5D52-1C62-C708-B6A6-6C53E00D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6" r="10608"/>
            <a:stretch/>
          </p:blipFill>
          <p:spPr>
            <a:xfrm>
              <a:off x="362862" y="2189913"/>
              <a:ext cx="1314353" cy="1895012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BF655E0-5D61-7F12-5752-D644139A7C87}"/>
                </a:ext>
              </a:extLst>
            </p:cNvPr>
            <p:cNvSpPr txBox="1"/>
            <p:nvPr/>
          </p:nvSpPr>
          <p:spPr>
            <a:xfrm>
              <a:off x="620730" y="3006614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 </a:t>
              </a:r>
              <a:endParaRPr lang="en-US" altLang="ko-KR" sz="1000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BDA7B41B-8CDC-53CE-6BC2-F649810796C8}"/>
              </a:ext>
            </a:extLst>
          </p:cNvPr>
          <p:cNvGrpSpPr/>
          <p:nvPr/>
        </p:nvGrpSpPr>
        <p:grpSpPr>
          <a:xfrm>
            <a:off x="300038" y="4251687"/>
            <a:ext cx="1440000" cy="2160000"/>
            <a:chOff x="300038" y="4251687"/>
            <a:chExt cx="1440000" cy="21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CD17FCA-822D-B3E8-5161-2F6003B593CE}"/>
                </a:ext>
              </a:extLst>
            </p:cNvPr>
            <p:cNvSpPr/>
            <p:nvPr/>
          </p:nvSpPr>
          <p:spPr>
            <a:xfrm>
              <a:off x="300038" y="4251687"/>
              <a:ext cx="1440000" cy="2160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 descr="만화 영화, 댄스이(가) 표시된 사진&#10;&#10;자동 생성된 설명">
              <a:extLst>
                <a:ext uri="{FF2B5EF4-FFF2-40B4-BE49-F238E27FC236}">
                  <a16:creationId xmlns:a16="http://schemas.microsoft.com/office/drawing/2014/main" id="{3B5C9278-6725-9AAA-E0CE-A5B97243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2" t="2273" r="39226" b="5838"/>
            <a:stretch/>
          </p:blipFill>
          <p:spPr>
            <a:xfrm>
              <a:off x="379155" y="4275152"/>
              <a:ext cx="1281767" cy="211307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7E1652A-4AFD-6C0A-398D-85E58C65BFB5}"/>
                </a:ext>
              </a:extLst>
            </p:cNvPr>
            <p:cNvSpPr txBox="1"/>
            <p:nvPr/>
          </p:nvSpPr>
          <p:spPr>
            <a:xfrm>
              <a:off x="559015" y="5200882"/>
              <a:ext cx="9220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92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DA46-410D-A3F6-650F-FF25BEA11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C9D7A01-E443-9620-143A-C0305FE1202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845F72-F345-6787-3E59-BBE322039A0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413E25-4C94-B0C2-21F3-28F01FF1C724}"/>
              </a:ext>
            </a:extLst>
          </p:cNvPr>
          <p:cNvSpPr txBox="1"/>
          <p:nvPr/>
        </p:nvSpPr>
        <p:spPr>
          <a:xfrm>
            <a:off x="811314" y="155864"/>
            <a:ext cx="2395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분석 </a:t>
            </a:r>
            <a:r>
              <a:rPr lang="ko-KR" altLang="en-US" sz="105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및 기획의 배경 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0DF2A-7003-8854-F01E-9DDEDFCF03D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849DB3-7C32-B386-3452-EBB048686B52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28FB8BD-E531-ECCE-39E4-176FD0D9379A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3E533027-543A-6656-0DA0-3055C2BBE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84FC2AF-B122-6DD5-3961-4700DEB4E81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29DF2B71-DCD2-EA54-A9E8-1874FDAFC2D0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90600BE-197C-D36A-E151-7D28C7970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1305CA6-C3CC-CA5F-B154-1802B583F13F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2DD8320-0EA0-0B54-EF7C-E9E38FBBE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5DC9840F-8D82-3AAA-C6A4-29336C1E38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9904541-6D2D-C6E3-F5DD-F70D8C3050D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8EF244F-8C67-D753-BD7E-BA06362A6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A98F394-BE33-FA90-4454-3922EF77FEE8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DEB85B9-6B5F-9E9A-B7C8-5A6B1DDF976E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2D56DBB-12B9-E7A7-386A-201828BDC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DC586C-1F9F-963B-F75C-67733A8EB2B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DC030EA-613C-F374-BAD5-A6C4877E27B4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D72AAF33-1B48-0702-CCD3-AE42A620E5C7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BFBA2DC4-10FD-E99B-4784-DFB57719E460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9BFD0583-4854-5136-7790-FC6949F8DF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0FF22633-EE86-37C3-4023-BC9190B4DA5C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0CD23FB7-F925-B434-2835-0ECD61EE889E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650198D-94F2-47DC-0F5E-D7C3C2613BF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64B2E-2BF5-BB16-FBC2-D0DE10DBFE5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15F3FAA-40F0-523C-5EB4-77B068D00C3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2602FB9-AB69-8621-416D-75FCE214F0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84531B7-6F48-6A63-F361-63BF249C04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497E714-F07C-7100-44BE-41DED7C878F8}"/>
              </a:ext>
            </a:extLst>
          </p:cNvPr>
          <p:cNvGrpSpPr/>
          <p:nvPr/>
        </p:nvGrpSpPr>
        <p:grpSpPr>
          <a:xfrm>
            <a:off x="294838" y="648047"/>
            <a:ext cx="1250271" cy="169277"/>
            <a:chOff x="300038" y="457598"/>
            <a:chExt cx="1250271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FD4B9E0-FFFB-9A9F-C1E1-386C158BDD4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0047C30-A466-A9E3-BA0A-031718E6FF61}"/>
                </a:ext>
              </a:extLst>
            </p:cNvPr>
            <p:cNvSpPr txBox="1"/>
            <p:nvPr/>
          </p:nvSpPr>
          <p:spPr>
            <a:xfrm>
              <a:off x="471488" y="457598"/>
              <a:ext cx="107882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신규 클래스의 컨셉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34AFB1-0164-546A-6593-F167C33CB348}"/>
              </a:ext>
            </a:extLst>
          </p:cNvPr>
          <p:cNvSpPr txBox="1"/>
          <p:nvPr/>
        </p:nvSpPr>
        <p:spPr>
          <a:xfrm>
            <a:off x="1237333" y="1142189"/>
            <a:ext cx="1672253" cy="55399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자연과 소통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-&gt;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가을의 분위기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구성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불과 대지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5AF92C-AEA2-0C59-FD1E-BC265A09E7CF}"/>
              </a:ext>
            </a:extLst>
          </p:cNvPr>
          <p:cNvGrpSpPr/>
          <p:nvPr/>
        </p:nvGrpSpPr>
        <p:grpSpPr>
          <a:xfrm>
            <a:off x="294838" y="3429000"/>
            <a:ext cx="695632" cy="169277"/>
            <a:chOff x="300038" y="457598"/>
            <a:chExt cx="695632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339759-29C9-A88D-9EC0-012FCA41482F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3A3BA7-3AC0-05FC-79BD-7C2374D6F339}"/>
                </a:ext>
              </a:extLst>
            </p:cNvPr>
            <p:cNvSpPr txBox="1"/>
            <p:nvPr/>
          </p:nvSpPr>
          <p:spPr>
            <a:xfrm>
              <a:off x="471488" y="457598"/>
              <a:ext cx="5241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기대 효과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FCAA2A0-1011-C48F-E0AA-F2695E47C977}"/>
              </a:ext>
            </a:extLst>
          </p:cNvPr>
          <p:cNvSpPr txBox="1"/>
          <p:nvPr/>
        </p:nvSpPr>
        <p:spPr>
          <a:xfrm>
            <a:off x="1237333" y="4307863"/>
            <a:ext cx="5827982" cy="55399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출시될 스페셜리스트의 신규 클래스를 겨울의 분위기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시간과 관련된 컨셉으로 기획할 수 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계절 컨셉으로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자연과 소통하는 스페셜리스트의 독특한 컨셉을 강조할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055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695E23-E105-B0F4-ED46-9EDED15A1BDA}"/>
              </a:ext>
            </a:extLst>
          </p:cNvPr>
          <p:cNvSpPr txBox="1"/>
          <p:nvPr/>
        </p:nvSpPr>
        <p:spPr>
          <a:xfrm>
            <a:off x="765800" y="1306522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스킬명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등으로 가을의 분위기 형성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4F90E7-3B02-7880-CEE2-AE310E4C5ADE}"/>
              </a:ext>
            </a:extLst>
          </p:cNvPr>
          <p:cNvGrpSpPr/>
          <p:nvPr/>
        </p:nvGrpSpPr>
        <p:grpSpPr>
          <a:xfrm>
            <a:off x="2011028" y="3866808"/>
            <a:ext cx="8169944" cy="1684670"/>
            <a:chOff x="2126556" y="4329609"/>
            <a:chExt cx="8169944" cy="168467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E7C109-8BFE-03CA-4BDC-10F591CA8DEC}"/>
                </a:ext>
              </a:extLst>
            </p:cNvPr>
            <p:cNvSpPr txBox="1"/>
            <p:nvPr/>
          </p:nvSpPr>
          <p:spPr>
            <a:xfrm>
              <a:off x="3648968" y="5568003"/>
              <a:ext cx="512512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이후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추가될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분위기가 느껴지는 클래스로 기획할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5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컨셉으로 활용하면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독특한 컨셉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더욱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A9039DA-E545-7F6C-2726-838ED657FC33}"/>
                </a:ext>
              </a:extLst>
            </p:cNvPr>
            <p:cNvGrpSpPr/>
            <p:nvPr/>
          </p:nvGrpSpPr>
          <p:grpSpPr>
            <a:xfrm>
              <a:off x="2126556" y="4329609"/>
              <a:ext cx="8169944" cy="1157750"/>
              <a:chOff x="2126556" y="4329609"/>
              <a:chExt cx="8169944" cy="115775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5767709-248A-9C69-2EF7-7E2829301374}"/>
                  </a:ext>
                </a:extLst>
              </p:cNvPr>
              <p:cNvSpPr/>
              <p:nvPr/>
            </p:nvSpPr>
            <p:spPr>
              <a:xfrm>
                <a:off x="2126556" y="4329609"/>
                <a:ext cx="8169944" cy="1157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C1B1B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C6312E-0F12-3C66-7D74-60EB920C1A42}"/>
                  </a:ext>
                </a:extLst>
              </p:cNvPr>
              <p:cNvSpPr txBox="1"/>
              <p:nvPr/>
            </p:nvSpPr>
            <p:spPr>
              <a:xfrm>
                <a:off x="2789758" y="4585319"/>
                <a:ext cx="6843541" cy="6463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algn="ctr"/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EFE7-895F-5BB2-58E7-54960C0A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E70CA-FBF7-261A-3EDE-F93789457624}"/>
              </a:ext>
            </a:extLst>
          </p:cNvPr>
          <p:cNvSpPr/>
          <p:nvPr/>
        </p:nvSpPr>
        <p:spPr>
          <a:xfrm>
            <a:off x="6193542" y="1160189"/>
            <a:ext cx="5678672" cy="4960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8A3210-0098-71AF-E8EF-458B036F69CA}"/>
              </a:ext>
            </a:extLst>
          </p:cNvPr>
          <p:cNvSpPr/>
          <p:nvPr/>
        </p:nvSpPr>
        <p:spPr>
          <a:xfrm>
            <a:off x="300038" y="1160189"/>
            <a:ext cx="5678672" cy="4960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4F3F0D-6254-C656-F46E-852371ACE23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9A8086-8153-F8D2-4517-9B7CCB7698A4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ADFA75-6840-64AA-43AA-8902F00A5B3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66F5D10-F3A1-9C23-7EE7-ABA2046B35D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D16941-222E-DD66-4053-8D643889F42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23D58C1-0943-9416-5B41-3E42A64114A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A4F448-913F-CB3A-4BBB-9953356C00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87447DA-D88C-7907-2B31-659AFE7DB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5C6791-BA3B-ED3B-162A-98B44DDF807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5C65A1-B5AD-15B0-D648-509E8D53BBC2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6D50E34-0B0D-0946-1C73-BDDC2EDD6133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3FD395B-813B-F6AF-92AB-75395773426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E2D1A8F-D943-B83E-DA52-FA740B01F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5B7797B-1D67-1990-AD88-A24616FA72FC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3DB3E4A6-D5E3-0359-9047-70BB4B0498E6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F1FCFE56-5264-2555-FB77-D475F024A8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DC536B8D-70D5-4CB7-215B-E6645245EE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4F795149-D602-5F9E-7407-3FD73347F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C3908A22-2FC6-D870-1C66-40B5EA77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F3A1228-F619-BAE0-8570-63A520A8E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2B003A6-A199-C426-D490-5A61030EF556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D3EA2E6C-2627-6B12-7F47-6C84F92A8FB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0D4CBEA6-227C-5A5D-448E-35F0DDDDC2A0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DAAAF24-768B-82BE-0FEA-746099B02A9E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00552951-F5C9-E2FA-32CA-13B1B2550563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456F06B-DB3B-DDC9-8FA2-C963B336A48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4B2845-BC70-4A34-EBEE-21C4E9CCE5D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AE4957-7AFF-3B3F-2193-9A8EFB07D5B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FFBFE1-F94B-9F58-9D7D-AB22B288A9C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7034F5-C870-A2BD-2EF8-2AFE547FDB67}"/>
              </a:ext>
            </a:extLst>
          </p:cNvPr>
          <p:cNvGrpSpPr/>
          <p:nvPr/>
        </p:nvGrpSpPr>
        <p:grpSpPr>
          <a:xfrm>
            <a:off x="300038" y="559693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15D868-FA84-3B50-9904-975DE2C7C69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108CBE-4239-BF9D-B646-19FB690130F3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304B3D6B-B0E5-F6A8-C361-1B1B25FBB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8" t="7118" r="36019" b="21348"/>
          <a:stretch/>
        </p:blipFill>
        <p:spPr bwMode="auto">
          <a:xfrm>
            <a:off x="7368355" y="2110371"/>
            <a:ext cx="644080" cy="16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스케치, 그래픽, 만화 영화, 페인팅이(가) 표시된 사진&#10;&#10;자동 생성된 설명">
            <a:extLst>
              <a:ext uri="{FF2B5EF4-FFF2-40B4-BE49-F238E27FC236}">
                <a16:creationId xmlns:a16="http://schemas.microsoft.com/office/drawing/2014/main" id="{4CBA4B80-303E-078C-FD77-0FBFA50A98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7" r="11753"/>
          <a:stretch/>
        </p:blipFill>
        <p:spPr>
          <a:xfrm>
            <a:off x="8251964" y="2036665"/>
            <a:ext cx="996094" cy="1875874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0D9FC24-F6E4-470E-D920-DADC92539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16882" r="7894" b="22651"/>
          <a:stretch/>
        </p:blipFill>
        <p:spPr bwMode="auto">
          <a:xfrm>
            <a:off x="9488634" y="2471902"/>
            <a:ext cx="1852332" cy="9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D86EF-86E6-BCA9-3DDF-B57AA2C3DC9A}"/>
              </a:ext>
            </a:extLst>
          </p:cNvPr>
          <p:cNvSpPr txBox="1"/>
          <p:nvPr/>
        </p:nvSpPr>
        <p:spPr>
          <a:xfrm>
            <a:off x="8766804" y="1280030"/>
            <a:ext cx="644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영혼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611A37-76BA-14CC-1B2C-5867F383B553}"/>
              </a:ext>
            </a:extLst>
          </p:cNvPr>
          <p:cNvGrpSpPr/>
          <p:nvPr/>
        </p:nvGrpSpPr>
        <p:grpSpPr>
          <a:xfrm>
            <a:off x="2237804" y="1230596"/>
            <a:ext cx="1568058" cy="792274"/>
            <a:chOff x="1712252" y="1229037"/>
            <a:chExt cx="1568058" cy="7922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A7FDAC-C499-64BD-CBEC-428A5F35FFA5}"/>
                </a:ext>
              </a:extLst>
            </p:cNvPr>
            <p:cNvSpPr txBox="1"/>
            <p:nvPr/>
          </p:nvSpPr>
          <p:spPr>
            <a:xfrm>
              <a:off x="2237804" y="1229037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불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825A03-7D7A-E4C0-2DFA-27AD95E9F2B7}"/>
                </a:ext>
              </a:extLst>
            </p:cNvPr>
            <p:cNvSpPr txBox="1"/>
            <p:nvPr/>
          </p:nvSpPr>
          <p:spPr>
            <a:xfrm>
              <a:off x="1712252" y="1559646"/>
              <a:ext cx="15680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자연계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대 원소 중 하나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3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붉은빛 불꽃의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C0D2DFA-BE8A-F4E2-2606-B5BB2759048A}"/>
              </a:ext>
            </a:extLst>
          </p:cNvPr>
          <p:cNvSpPr txBox="1"/>
          <p:nvPr/>
        </p:nvSpPr>
        <p:spPr>
          <a:xfrm>
            <a:off x="8463034" y="1559224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자연을 떠도는 영혼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푸른빛 불꽃의 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CEA6C7-1537-A7F0-7008-5D15F93EB92E}"/>
              </a:ext>
            </a:extLst>
          </p:cNvPr>
          <p:cNvSpPr txBox="1"/>
          <p:nvPr/>
        </p:nvSpPr>
        <p:spPr>
          <a:xfrm>
            <a:off x="1440711" y="5607848"/>
            <a:ext cx="3339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무기로 사용하고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공격을 보조하는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608E8-0960-319F-94AE-B59D9C00535C}"/>
              </a:ext>
            </a:extLst>
          </p:cNvPr>
          <p:cNvSpPr txBox="1"/>
          <p:nvPr/>
        </p:nvSpPr>
        <p:spPr>
          <a:xfrm>
            <a:off x="7661533" y="5469750"/>
            <a:ext cx="3223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자연을 떠도는 영혼과 소통할 수 있는 클래스입니다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기운을 가진 영혼들이 캐릭터의 몸을 빌려 강림합니다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CD56FB-5B20-08DF-8FEC-21D1A1FF5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8268" r="54521" b="18881"/>
          <a:stretch/>
        </p:blipFill>
        <p:spPr bwMode="auto">
          <a:xfrm>
            <a:off x="487919" y="2318584"/>
            <a:ext cx="1557884" cy="20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59295C-E260-BF1A-A83E-5361B133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99" y="2482865"/>
            <a:ext cx="1750868" cy="26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49B5E0-BC08-C82A-811B-F113399BA4C6}"/>
              </a:ext>
            </a:extLst>
          </p:cNvPr>
          <p:cNvSpPr txBox="1"/>
          <p:nvPr/>
        </p:nvSpPr>
        <p:spPr>
          <a:xfrm>
            <a:off x="917128" y="4408262"/>
            <a:ext cx="100700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예시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C1B79-4175-5A2D-E034-33E613EBD7CD}"/>
              </a:ext>
            </a:extLst>
          </p:cNvPr>
          <p:cNvSpPr txBox="1"/>
          <p:nvPr/>
        </p:nvSpPr>
        <p:spPr>
          <a:xfrm>
            <a:off x="2817690" y="5114852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DC6011-081D-C03F-77B8-12191AAB9276}"/>
              </a:ext>
            </a:extLst>
          </p:cNvPr>
          <p:cNvSpPr txBox="1"/>
          <p:nvPr/>
        </p:nvSpPr>
        <p:spPr>
          <a:xfrm>
            <a:off x="4989473" y="4531373"/>
            <a:ext cx="296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030" name="Picture 6" descr="▲ 청사초롱 설치 모습.">
            <a:extLst>
              <a:ext uri="{FF2B5EF4-FFF2-40B4-BE49-F238E27FC236}">
                <a16:creationId xmlns:a16="http://schemas.microsoft.com/office/drawing/2014/main" id="{0484A1C2-A593-F1BC-63D9-E2EFCEE42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9" t="11426" r="11526" b="31754"/>
          <a:stretch/>
        </p:blipFill>
        <p:spPr bwMode="auto">
          <a:xfrm>
            <a:off x="3860525" y="3156960"/>
            <a:ext cx="2016731" cy="132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98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808</Words>
  <Application>Microsoft Office PowerPoint</Application>
  <PresentationFormat>와이드스크린</PresentationFormat>
  <Paragraphs>224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15</cp:revision>
  <dcterms:created xsi:type="dcterms:W3CDTF">2024-11-19T19:33:02Z</dcterms:created>
  <dcterms:modified xsi:type="dcterms:W3CDTF">2024-11-25T11:58:54Z</dcterms:modified>
</cp:coreProperties>
</file>